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64" r:id="rId1"/>
  </p:sldMasterIdLst>
  <p:notesMasterIdLst>
    <p:notesMasterId r:id="rId31"/>
  </p:notesMasterIdLst>
  <p:sldIdLst>
    <p:sldId id="256" r:id="rId2"/>
    <p:sldId id="263" r:id="rId3"/>
    <p:sldId id="264" r:id="rId4"/>
    <p:sldId id="261" r:id="rId5"/>
    <p:sldId id="260" r:id="rId6"/>
    <p:sldId id="262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7" r:id="rId28"/>
    <p:sldId id="288" r:id="rId29"/>
    <p:sldId id="259" r:id="rId30"/>
  </p:sldIdLst>
  <p:sldSz cx="12192000" cy="6858000"/>
  <p:notesSz cx="6858000" cy="9144000"/>
  <p:embeddedFontLst>
    <p:embeddedFont>
      <p:font typeface="Bahnschrift SemiBold SemiConden" panose="020B0502040204020203" pitchFamily="34" charset="0"/>
      <p:bold r:id="rId32"/>
    </p:embeddedFont>
    <p:embeddedFont>
      <p:font typeface="Berlin Sans FB Demi" panose="020E0802020502020306" pitchFamily="34" charset="0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Libre Baskerville" panose="02000000000000000000" pitchFamily="2" charset="0"/>
      <p:regular r:id="rId42"/>
      <p:bold r:id="rId43"/>
      <p:italic r:id="rId44"/>
    </p:embeddedFont>
    <p:embeddedFont>
      <p:font typeface="Segoe UI Black" panose="020B0A02040204020203" pitchFamily="34" charset="0"/>
      <p:bold r:id="rId45"/>
      <p:boldItalic r:id="rId46"/>
    </p:embeddedFont>
    <p:embeddedFont>
      <p:font typeface="Wingdings 3" panose="05040102010807070707" pitchFamily="18" charset="2"/>
      <p:regular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EF"/>
    <a:srgbClr val="A840A8"/>
    <a:srgbClr val="E190E1"/>
    <a:srgbClr val="B32469"/>
    <a:srgbClr val="4C9494"/>
    <a:srgbClr val="B31166"/>
    <a:srgbClr val="412652"/>
    <a:srgbClr val="FF33CC"/>
    <a:srgbClr val="009999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32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ebp"/><Relationship Id="rId3" Type="http://schemas.openxmlformats.org/officeDocument/2006/relationships/image" Target="../media/image36.webp"/><Relationship Id="rId7" Type="http://schemas.openxmlformats.org/officeDocument/2006/relationships/image" Target="../media/image40.webp"/><Relationship Id="rId2" Type="http://schemas.openxmlformats.org/officeDocument/2006/relationships/image" Target="../media/image35.webp"/><Relationship Id="rId1" Type="http://schemas.openxmlformats.org/officeDocument/2006/relationships/image" Target="../media/image34.png"/><Relationship Id="rId6" Type="http://schemas.openxmlformats.org/officeDocument/2006/relationships/image" Target="../media/image39.webp"/><Relationship Id="rId11" Type="http://schemas.openxmlformats.org/officeDocument/2006/relationships/image" Target="../media/image44.webp"/><Relationship Id="rId5" Type="http://schemas.openxmlformats.org/officeDocument/2006/relationships/image" Target="../media/image38.webp"/><Relationship Id="rId10" Type="http://schemas.openxmlformats.org/officeDocument/2006/relationships/image" Target="../media/image43.webp"/><Relationship Id="rId4" Type="http://schemas.openxmlformats.org/officeDocument/2006/relationships/image" Target="../media/image37.webp"/><Relationship Id="rId9" Type="http://schemas.openxmlformats.org/officeDocument/2006/relationships/image" Target="../media/image42.webp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ebp"/><Relationship Id="rId3" Type="http://schemas.openxmlformats.org/officeDocument/2006/relationships/image" Target="../media/image45.webp"/><Relationship Id="rId7" Type="http://schemas.openxmlformats.org/officeDocument/2006/relationships/image" Target="../media/image40.webp"/><Relationship Id="rId2" Type="http://schemas.openxmlformats.org/officeDocument/2006/relationships/image" Target="../media/image35.webp"/><Relationship Id="rId1" Type="http://schemas.openxmlformats.org/officeDocument/2006/relationships/image" Target="../media/image37.webp"/><Relationship Id="rId6" Type="http://schemas.openxmlformats.org/officeDocument/2006/relationships/image" Target="../media/image47.webp"/><Relationship Id="rId11" Type="http://schemas.openxmlformats.org/officeDocument/2006/relationships/image" Target="../media/image50.webp"/><Relationship Id="rId5" Type="http://schemas.openxmlformats.org/officeDocument/2006/relationships/image" Target="../media/image36.webp"/><Relationship Id="rId10" Type="http://schemas.openxmlformats.org/officeDocument/2006/relationships/image" Target="../media/image42.webp"/><Relationship Id="rId4" Type="http://schemas.openxmlformats.org/officeDocument/2006/relationships/image" Target="../media/image46.webp"/><Relationship Id="rId9" Type="http://schemas.openxmlformats.org/officeDocument/2006/relationships/image" Target="../media/image49.webp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ebp"/><Relationship Id="rId3" Type="http://schemas.openxmlformats.org/officeDocument/2006/relationships/image" Target="../media/image36.webp"/><Relationship Id="rId7" Type="http://schemas.openxmlformats.org/officeDocument/2006/relationships/image" Target="../media/image40.webp"/><Relationship Id="rId2" Type="http://schemas.openxmlformats.org/officeDocument/2006/relationships/image" Target="../media/image35.webp"/><Relationship Id="rId1" Type="http://schemas.openxmlformats.org/officeDocument/2006/relationships/image" Target="../media/image34.png"/><Relationship Id="rId6" Type="http://schemas.openxmlformats.org/officeDocument/2006/relationships/image" Target="../media/image39.webp"/><Relationship Id="rId11" Type="http://schemas.openxmlformats.org/officeDocument/2006/relationships/image" Target="../media/image44.webp"/><Relationship Id="rId5" Type="http://schemas.openxmlformats.org/officeDocument/2006/relationships/image" Target="../media/image38.webp"/><Relationship Id="rId10" Type="http://schemas.openxmlformats.org/officeDocument/2006/relationships/image" Target="../media/image43.webp"/><Relationship Id="rId4" Type="http://schemas.openxmlformats.org/officeDocument/2006/relationships/image" Target="../media/image37.webp"/><Relationship Id="rId9" Type="http://schemas.openxmlformats.org/officeDocument/2006/relationships/image" Target="../media/image42.webp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ebp"/><Relationship Id="rId3" Type="http://schemas.openxmlformats.org/officeDocument/2006/relationships/image" Target="../media/image45.webp"/><Relationship Id="rId7" Type="http://schemas.openxmlformats.org/officeDocument/2006/relationships/image" Target="../media/image40.webp"/><Relationship Id="rId2" Type="http://schemas.openxmlformats.org/officeDocument/2006/relationships/image" Target="../media/image35.webp"/><Relationship Id="rId1" Type="http://schemas.openxmlformats.org/officeDocument/2006/relationships/image" Target="../media/image37.webp"/><Relationship Id="rId6" Type="http://schemas.openxmlformats.org/officeDocument/2006/relationships/image" Target="../media/image47.webp"/><Relationship Id="rId11" Type="http://schemas.openxmlformats.org/officeDocument/2006/relationships/image" Target="../media/image50.webp"/><Relationship Id="rId5" Type="http://schemas.openxmlformats.org/officeDocument/2006/relationships/image" Target="../media/image36.webp"/><Relationship Id="rId10" Type="http://schemas.openxmlformats.org/officeDocument/2006/relationships/image" Target="../media/image42.webp"/><Relationship Id="rId4" Type="http://schemas.openxmlformats.org/officeDocument/2006/relationships/image" Target="../media/image46.webp"/><Relationship Id="rId9" Type="http://schemas.openxmlformats.org/officeDocument/2006/relationships/image" Target="../media/image49.web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75E55F-5D21-4D82-BE13-815D5F2094E2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47752AA-24DC-4F44-8D7B-7618D8AAE64E}">
      <dgm:prSet/>
      <dgm:spPr/>
      <dgm:t>
        <a:bodyPr/>
        <a:lstStyle/>
        <a:p>
          <a:r>
            <a:rPr lang="en-US" b="1" i="0"/>
            <a:t>Rohith Sharma</a:t>
          </a:r>
          <a:endParaRPr lang="en-US"/>
        </a:p>
      </dgm:t>
    </dgm:pt>
    <dgm:pt modelId="{DD51F9D0-393D-46F3-8E93-301B49202753}" type="parTrans" cxnId="{9279B3A2-99E6-47ED-9331-D6BE8066D5FD}">
      <dgm:prSet/>
      <dgm:spPr/>
      <dgm:t>
        <a:bodyPr/>
        <a:lstStyle/>
        <a:p>
          <a:endParaRPr lang="en-US"/>
        </a:p>
      </dgm:t>
    </dgm:pt>
    <dgm:pt modelId="{08D49CA8-0C5D-41FC-8350-DEE30549F3D9}" type="sibTrans" cxnId="{9279B3A2-99E6-47ED-9331-D6BE8066D5FD}">
      <dgm:prSet/>
      <dgm:spPr/>
      <dgm:t>
        <a:bodyPr/>
        <a:lstStyle/>
        <a:p>
          <a:endParaRPr lang="en-US"/>
        </a:p>
      </dgm:t>
    </dgm:pt>
    <dgm:pt modelId="{588FE74A-6AF3-4680-84AA-D3488787DF82}">
      <dgm:prSet/>
      <dgm:spPr/>
      <dgm:t>
        <a:bodyPr/>
        <a:lstStyle/>
        <a:p>
          <a:r>
            <a:rPr lang="en-US" b="1" i="0"/>
            <a:t>KL Rahul</a:t>
          </a:r>
          <a:endParaRPr lang="en-US"/>
        </a:p>
      </dgm:t>
    </dgm:pt>
    <dgm:pt modelId="{2E4A5B32-2498-4D2D-95F6-E28934825D15}" type="parTrans" cxnId="{E35A547B-CD63-48E5-81CA-4F59F6D9145C}">
      <dgm:prSet/>
      <dgm:spPr/>
      <dgm:t>
        <a:bodyPr/>
        <a:lstStyle/>
        <a:p>
          <a:endParaRPr lang="en-US"/>
        </a:p>
      </dgm:t>
    </dgm:pt>
    <dgm:pt modelId="{EBE02CDD-06CA-486C-AEA5-D510764F7361}" type="sibTrans" cxnId="{E35A547B-CD63-48E5-81CA-4F59F6D9145C}">
      <dgm:prSet/>
      <dgm:spPr/>
      <dgm:t>
        <a:bodyPr/>
        <a:lstStyle/>
        <a:p>
          <a:endParaRPr lang="en-US"/>
        </a:p>
      </dgm:t>
    </dgm:pt>
    <dgm:pt modelId="{C9E08A84-207B-4912-968A-B831C3655110}">
      <dgm:prSet/>
      <dgm:spPr/>
      <dgm:t>
        <a:bodyPr/>
        <a:lstStyle/>
        <a:p>
          <a:r>
            <a:rPr lang="en-US" b="1" i="0"/>
            <a:t>Virat Kohli</a:t>
          </a:r>
          <a:endParaRPr lang="en-US"/>
        </a:p>
      </dgm:t>
    </dgm:pt>
    <dgm:pt modelId="{0AF8CE27-CB45-4D47-B06C-AF25DABAAEAE}" type="parTrans" cxnId="{F2D77264-D6F7-42ED-9155-60F40827429A}">
      <dgm:prSet/>
      <dgm:spPr/>
      <dgm:t>
        <a:bodyPr/>
        <a:lstStyle/>
        <a:p>
          <a:endParaRPr lang="en-US"/>
        </a:p>
      </dgm:t>
    </dgm:pt>
    <dgm:pt modelId="{EC20C31E-16C4-48B8-A55C-82E0A0893598}" type="sibTrans" cxnId="{F2D77264-D6F7-42ED-9155-60F40827429A}">
      <dgm:prSet/>
      <dgm:spPr/>
      <dgm:t>
        <a:bodyPr/>
        <a:lstStyle/>
        <a:p>
          <a:endParaRPr lang="en-US"/>
        </a:p>
      </dgm:t>
    </dgm:pt>
    <dgm:pt modelId="{1F0F1159-5D97-4B92-A01C-4EA3D42197E3}">
      <dgm:prSet/>
      <dgm:spPr/>
      <dgm:t>
        <a:bodyPr/>
        <a:lstStyle/>
        <a:p>
          <a:r>
            <a:rPr lang="en-US" b="1" i="0"/>
            <a:t>Shubman Gill</a:t>
          </a:r>
          <a:endParaRPr lang="en-US"/>
        </a:p>
      </dgm:t>
    </dgm:pt>
    <dgm:pt modelId="{4967A89C-4560-4FD4-8410-27B1B2857562}" type="parTrans" cxnId="{92CD3800-4A23-49CB-A7C9-B6B9F1D13531}">
      <dgm:prSet/>
      <dgm:spPr/>
      <dgm:t>
        <a:bodyPr/>
        <a:lstStyle/>
        <a:p>
          <a:endParaRPr lang="en-US"/>
        </a:p>
      </dgm:t>
    </dgm:pt>
    <dgm:pt modelId="{57AD6366-0DA3-4C72-9B64-E79EB50C1BC5}" type="sibTrans" cxnId="{92CD3800-4A23-49CB-A7C9-B6B9F1D13531}">
      <dgm:prSet/>
      <dgm:spPr/>
      <dgm:t>
        <a:bodyPr/>
        <a:lstStyle/>
        <a:p>
          <a:endParaRPr lang="en-US"/>
        </a:p>
      </dgm:t>
    </dgm:pt>
    <dgm:pt modelId="{62900CE8-EF0D-47C4-B4E7-EEE2E37612EE}">
      <dgm:prSet/>
      <dgm:spPr/>
      <dgm:t>
        <a:bodyPr/>
        <a:lstStyle/>
        <a:p>
          <a:r>
            <a:rPr lang="en-US" b="1" i="0"/>
            <a:t>Shreyas Iyer</a:t>
          </a:r>
          <a:endParaRPr lang="en-US"/>
        </a:p>
      </dgm:t>
    </dgm:pt>
    <dgm:pt modelId="{45FA75B8-6437-445E-83D4-4BA881D5A566}" type="parTrans" cxnId="{87F46F1C-E788-484C-822E-1068C8CBC22F}">
      <dgm:prSet/>
      <dgm:spPr/>
      <dgm:t>
        <a:bodyPr/>
        <a:lstStyle/>
        <a:p>
          <a:endParaRPr lang="en-US"/>
        </a:p>
      </dgm:t>
    </dgm:pt>
    <dgm:pt modelId="{E8097069-F380-43F6-8E8B-ABACA1D47099}" type="sibTrans" cxnId="{87F46F1C-E788-484C-822E-1068C8CBC22F}">
      <dgm:prSet/>
      <dgm:spPr/>
      <dgm:t>
        <a:bodyPr/>
        <a:lstStyle/>
        <a:p>
          <a:endParaRPr lang="en-US"/>
        </a:p>
      </dgm:t>
    </dgm:pt>
    <dgm:pt modelId="{0BCB34E1-24F2-491B-83FD-881CA41D9917}">
      <dgm:prSet/>
      <dgm:spPr/>
      <dgm:t>
        <a:bodyPr/>
        <a:lstStyle/>
        <a:p>
          <a:r>
            <a:rPr lang="en-US" b="1" i="0" dirty="0"/>
            <a:t>Hardik Pandya</a:t>
          </a:r>
          <a:endParaRPr lang="en-US" dirty="0"/>
        </a:p>
      </dgm:t>
    </dgm:pt>
    <dgm:pt modelId="{D2A2881E-728B-4A9E-9AF4-B6F72D8CFA24}" type="parTrans" cxnId="{6ECFDCC1-2846-4286-81A9-8ECEF36160D3}">
      <dgm:prSet/>
      <dgm:spPr/>
      <dgm:t>
        <a:bodyPr/>
        <a:lstStyle/>
        <a:p>
          <a:endParaRPr lang="en-US"/>
        </a:p>
      </dgm:t>
    </dgm:pt>
    <dgm:pt modelId="{3108D2AB-AE30-45BA-B7BB-E0DF7FAB4B3D}" type="sibTrans" cxnId="{6ECFDCC1-2846-4286-81A9-8ECEF36160D3}">
      <dgm:prSet/>
      <dgm:spPr/>
      <dgm:t>
        <a:bodyPr/>
        <a:lstStyle/>
        <a:p>
          <a:endParaRPr lang="en-US"/>
        </a:p>
      </dgm:t>
    </dgm:pt>
    <dgm:pt modelId="{F4DF38DE-9D76-47EE-87FF-E6E71FD18CEC}">
      <dgm:prSet/>
      <dgm:spPr/>
      <dgm:t>
        <a:bodyPr/>
        <a:lstStyle/>
        <a:p>
          <a:r>
            <a:rPr lang="en-US" b="1" i="0"/>
            <a:t>Ravindra Jadeja</a:t>
          </a:r>
          <a:endParaRPr lang="en-US"/>
        </a:p>
      </dgm:t>
    </dgm:pt>
    <dgm:pt modelId="{9EECC41E-B03B-4E45-B8A0-D9A283CA07DF}" type="parTrans" cxnId="{D776D672-27F3-488C-936E-5B3F52828782}">
      <dgm:prSet/>
      <dgm:spPr/>
      <dgm:t>
        <a:bodyPr/>
        <a:lstStyle/>
        <a:p>
          <a:endParaRPr lang="en-US"/>
        </a:p>
      </dgm:t>
    </dgm:pt>
    <dgm:pt modelId="{41BFE4D9-F811-484E-BF28-61BC09D2E10A}" type="sibTrans" cxnId="{D776D672-27F3-488C-936E-5B3F52828782}">
      <dgm:prSet/>
      <dgm:spPr/>
      <dgm:t>
        <a:bodyPr/>
        <a:lstStyle/>
        <a:p>
          <a:endParaRPr lang="en-US"/>
        </a:p>
      </dgm:t>
    </dgm:pt>
    <dgm:pt modelId="{50FF1A75-1C9A-4C86-9AE6-36899C0C7E20}">
      <dgm:prSet/>
      <dgm:spPr/>
      <dgm:t>
        <a:bodyPr/>
        <a:lstStyle/>
        <a:p>
          <a:r>
            <a:rPr lang="en-US" b="1" i="0"/>
            <a:t>Washington Sunder</a:t>
          </a:r>
          <a:endParaRPr lang="en-US"/>
        </a:p>
      </dgm:t>
    </dgm:pt>
    <dgm:pt modelId="{B2252E49-C525-488D-A857-FD3C672C2D3E}" type="parTrans" cxnId="{2970B98E-BC3B-4E13-887A-C6E893BAC4A0}">
      <dgm:prSet/>
      <dgm:spPr/>
      <dgm:t>
        <a:bodyPr/>
        <a:lstStyle/>
        <a:p>
          <a:endParaRPr lang="en-US"/>
        </a:p>
      </dgm:t>
    </dgm:pt>
    <dgm:pt modelId="{E67F739F-5EB6-470B-B362-97A63D9E7736}" type="sibTrans" cxnId="{2970B98E-BC3B-4E13-887A-C6E893BAC4A0}">
      <dgm:prSet/>
      <dgm:spPr/>
      <dgm:t>
        <a:bodyPr/>
        <a:lstStyle/>
        <a:p>
          <a:endParaRPr lang="en-US"/>
        </a:p>
      </dgm:t>
    </dgm:pt>
    <dgm:pt modelId="{C33BA9A7-976D-4863-B9EC-543625CE44C6}">
      <dgm:prSet/>
      <dgm:spPr/>
      <dgm:t>
        <a:bodyPr/>
        <a:lstStyle/>
        <a:p>
          <a:r>
            <a:rPr lang="en-US" b="1" i="0" dirty="0"/>
            <a:t>Mohammed </a:t>
          </a:r>
          <a:r>
            <a:rPr lang="en-US" b="1" i="0" dirty="0" err="1"/>
            <a:t>Shami</a:t>
          </a:r>
          <a:endParaRPr lang="en-US" dirty="0"/>
        </a:p>
      </dgm:t>
    </dgm:pt>
    <dgm:pt modelId="{93FD66DF-1EF6-491B-90D0-816B61DDDCE9}" type="parTrans" cxnId="{0BDBCF98-56F1-4231-AA47-A4B228EB418B}">
      <dgm:prSet/>
      <dgm:spPr/>
      <dgm:t>
        <a:bodyPr/>
        <a:lstStyle/>
        <a:p>
          <a:endParaRPr lang="en-US"/>
        </a:p>
      </dgm:t>
    </dgm:pt>
    <dgm:pt modelId="{6B121DD7-3B24-4050-ADFD-52D39EBBAFBE}" type="sibTrans" cxnId="{0BDBCF98-56F1-4231-AA47-A4B228EB418B}">
      <dgm:prSet/>
      <dgm:spPr/>
      <dgm:t>
        <a:bodyPr/>
        <a:lstStyle/>
        <a:p>
          <a:endParaRPr lang="en-US"/>
        </a:p>
      </dgm:t>
    </dgm:pt>
    <dgm:pt modelId="{09CB91A9-C791-4767-86FC-48C9CA46D736}">
      <dgm:prSet/>
      <dgm:spPr/>
      <dgm:t>
        <a:bodyPr/>
        <a:lstStyle/>
        <a:p>
          <a:r>
            <a:rPr lang="en-US" b="1" i="0"/>
            <a:t>Mohammed Siraj</a:t>
          </a:r>
          <a:endParaRPr lang="en-US"/>
        </a:p>
      </dgm:t>
    </dgm:pt>
    <dgm:pt modelId="{719959D3-0A0E-499C-AE11-0018A9A45C0D}" type="parTrans" cxnId="{4A47A129-2CD5-48CC-A4B6-264CAF8566A8}">
      <dgm:prSet/>
      <dgm:spPr/>
      <dgm:t>
        <a:bodyPr/>
        <a:lstStyle/>
        <a:p>
          <a:endParaRPr lang="en-US"/>
        </a:p>
      </dgm:t>
    </dgm:pt>
    <dgm:pt modelId="{2108F704-932A-4015-8FBF-DC13CE00AA18}" type="sibTrans" cxnId="{4A47A129-2CD5-48CC-A4B6-264CAF8566A8}">
      <dgm:prSet/>
      <dgm:spPr/>
      <dgm:t>
        <a:bodyPr/>
        <a:lstStyle/>
        <a:p>
          <a:endParaRPr lang="en-US"/>
        </a:p>
      </dgm:t>
    </dgm:pt>
    <dgm:pt modelId="{57ECBD55-981A-43DC-AD30-BA88D5C3333C}">
      <dgm:prSet/>
      <dgm:spPr/>
      <dgm:t>
        <a:bodyPr/>
        <a:lstStyle/>
        <a:p>
          <a:r>
            <a:rPr lang="en-US" b="1" i="0"/>
            <a:t>Jasprit Bumrah</a:t>
          </a:r>
          <a:endParaRPr lang="en-US"/>
        </a:p>
      </dgm:t>
    </dgm:pt>
    <dgm:pt modelId="{FBF5B996-C36A-4035-8C89-777B7FF9E178}" type="parTrans" cxnId="{FC80B21E-4DFA-4541-9B7C-E46E4C7AB335}">
      <dgm:prSet/>
      <dgm:spPr/>
      <dgm:t>
        <a:bodyPr/>
        <a:lstStyle/>
        <a:p>
          <a:endParaRPr lang="en-US"/>
        </a:p>
      </dgm:t>
    </dgm:pt>
    <dgm:pt modelId="{A31397BB-F7EC-45FB-BFFA-4603CCDBAF23}" type="sibTrans" cxnId="{FC80B21E-4DFA-4541-9B7C-E46E4C7AB335}">
      <dgm:prSet/>
      <dgm:spPr/>
      <dgm:t>
        <a:bodyPr/>
        <a:lstStyle/>
        <a:p>
          <a:endParaRPr lang="en-US"/>
        </a:p>
      </dgm:t>
    </dgm:pt>
    <dgm:pt modelId="{E82B3441-C5A9-4FFA-8657-2CF0955DD45F}" type="pres">
      <dgm:prSet presAssocID="{F075E55F-5D21-4D82-BE13-815D5F2094E2}" presName="Name0" presStyleCnt="0">
        <dgm:presLayoutVars>
          <dgm:dir/>
          <dgm:animLvl val="lvl"/>
          <dgm:resizeHandles val="exact"/>
        </dgm:presLayoutVars>
      </dgm:prSet>
      <dgm:spPr/>
    </dgm:pt>
    <dgm:pt modelId="{B3F53753-DFF4-48D5-AC5B-299599BAA77D}" type="pres">
      <dgm:prSet presAssocID="{B47752AA-24DC-4F44-8D7B-7618D8AAE64E}" presName="linNode" presStyleCnt="0"/>
      <dgm:spPr/>
    </dgm:pt>
    <dgm:pt modelId="{4E728B30-DAB6-4E17-84DC-037F0FC8D049}" type="pres">
      <dgm:prSet presAssocID="{B47752AA-24DC-4F44-8D7B-7618D8AAE64E}" presName="parentText" presStyleLbl="node1" presStyleIdx="0" presStyleCnt="11">
        <dgm:presLayoutVars>
          <dgm:chMax val="1"/>
          <dgm:bulletEnabled val="1"/>
        </dgm:presLayoutVars>
      </dgm:prSet>
      <dgm:spPr/>
    </dgm:pt>
    <dgm:pt modelId="{40762804-79DE-4E0E-A62E-ADD3DC32305B}" type="pres">
      <dgm:prSet presAssocID="{08D49CA8-0C5D-41FC-8350-DEE30549F3D9}" presName="sp" presStyleCnt="0"/>
      <dgm:spPr/>
    </dgm:pt>
    <dgm:pt modelId="{8A2909A5-A877-44D1-8833-F99D0B03D438}" type="pres">
      <dgm:prSet presAssocID="{588FE74A-6AF3-4680-84AA-D3488787DF82}" presName="linNode" presStyleCnt="0"/>
      <dgm:spPr/>
    </dgm:pt>
    <dgm:pt modelId="{4F5F712E-C697-41E4-BC2C-92701A40E1F7}" type="pres">
      <dgm:prSet presAssocID="{588FE74A-6AF3-4680-84AA-D3488787DF82}" presName="parentText" presStyleLbl="node1" presStyleIdx="1" presStyleCnt="11">
        <dgm:presLayoutVars>
          <dgm:chMax val="1"/>
          <dgm:bulletEnabled val="1"/>
        </dgm:presLayoutVars>
      </dgm:prSet>
      <dgm:spPr/>
    </dgm:pt>
    <dgm:pt modelId="{B44182BE-E9AD-4D6A-90BA-D66A7435D7E9}" type="pres">
      <dgm:prSet presAssocID="{EBE02CDD-06CA-486C-AEA5-D510764F7361}" presName="sp" presStyleCnt="0"/>
      <dgm:spPr/>
    </dgm:pt>
    <dgm:pt modelId="{9405C4AD-00D4-47B3-B097-545548C09758}" type="pres">
      <dgm:prSet presAssocID="{C9E08A84-207B-4912-968A-B831C3655110}" presName="linNode" presStyleCnt="0"/>
      <dgm:spPr/>
    </dgm:pt>
    <dgm:pt modelId="{9E821460-D1A2-4B6D-91CB-E89A2525D94B}" type="pres">
      <dgm:prSet presAssocID="{C9E08A84-207B-4912-968A-B831C3655110}" presName="parentText" presStyleLbl="node1" presStyleIdx="2" presStyleCnt="11">
        <dgm:presLayoutVars>
          <dgm:chMax val="1"/>
          <dgm:bulletEnabled val="1"/>
        </dgm:presLayoutVars>
      </dgm:prSet>
      <dgm:spPr/>
    </dgm:pt>
    <dgm:pt modelId="{4BDC68D8-C707-45B1-A7E9-609190E94EE1}" type="pres">
      <dgm:prSet presAssocID="{EC20C31E-16C4-48B8-A55C-82E0A0893598}" presName="sp" presStyleCnt="0"/>
      <dgm:spPr/>
    </dgm:pt>
    <dgm:pt modelId="{6DE4ED72-2C60-4E1F-BB42-8CD5E87FB21B}" type="pres">
      <dgm:prSet presAssocID="{1F0F1159-5D97-4B92-A01C-4EA3D42197E3}" presName="linNode" presStyleCnt="0"/>
      <dgm:spPr/>
    </dgm:pt>
    <dgm:pt modelId="{03953310-BE4C-4908-A4B8-29D653BC986D}" type="pres">
      <dgm:prSet presAssocID="{1F0F1159-5D97-4B92-A01C-4EA3D42197E3}" presName="parentText" presStyleLbl="node1" presStyleIdx="3" presStyleCnt="11">
        <dgm:presLayoutVars>
          <dgm:chMax val="1"/>
          <dgm:bulletEnabled val="1"/>
        </dgm:presLayoutVars>
      </dgm:prSet>
      <dgm:spPr/>
    </dgm:pt>
    <dgm:pt modelId="{3C3DBB79-5F92-46AB-84F5-28BA761DB407}" type="pres">
      <dgm:prSet presAssocID="{57AD6366-0DA3-4C72-9B64-E79EB50C1BC5}" presName="sp" presStyleCnt="0"/>
      <dgm:spPr/>
    </dgm:pt>
    <dgm:pt modelId="{A9C9F87E-FC04-49A7-8A00-BD6ED491F515}" type="pres">
      <dgm:prSet presAssocID="{62900CE8-EF0D-47C4-B4E7-EEE2E37612EE}" presName="linNode" presStyleCnt="0"/>
      <dgm:spPr/>
    </dgm:pt>
    <dgm:pt modelId="{D90B2A76-78C3-406B-BC5A-A576DB379345}" type="pres">
      <dgm:prSet presAssocID="{62900CE8-EF0D-47C4-B4E7-EEE2E37612EE}" presName="parentText" presStyleLbl="node1" presStyleIdx="4" presStyleCnt="11">
        <dgm:presLayoutVars>
          <dgm:chMax val="1"/>
          <dgm:bulletEnabled val="1"/>
        </dgm:presLayoutVars>
      </dgm:prSet>
      <dgm:spPr/>
    </dgm:pt>
    <dgm:pt modelId="{85090260-0427-4BDD-98DB-8574F465646D}" type="pres">
      <dgm:prSet presAssocID="{E8097069-F380-43F6-8E8B-ABACA1D47099}" presName="sp" presStyleCnt="0"/>
      <dgm:spPr/>
    </dgm:pt>
    <dgm:pt modelId="{CEF40110-48E4-4596-9C0D-70694F7C8D58}" type="pres">
      <dgm:prSet presAssocID="{0BCB34E1-24F2-491B-83FD-881CA41D9917}" presName="linNode" presStyleCnt="0"/>
      <dgm:spPr/>
    </dgm:pt>
    <dgm:pt modelId="{504CB718-674B-4574-8072-F107EFC0DD11}" type="pres">
      <dgm:prSet presAssocID="{0BCB34E1-24F2-491B-83FD-881CA41D9917}" presName="parentText" presStyleLbl="node1" presStyleIdx="5" presStyleCnt="11" custLinFactNeighborX="-408">
        <dgm:presLayoutVars>
          <dgm:chMax val="1"/>
          <dgm:bulletEnabled val="1"/>
        </dgm:presLayoutVars>
      </dgm:prSet>
      <dgm:spPr/>
    </dgm:pt>
    <dgm:pt modelId="{1EB9FF81-2CB6-48BF-89FF-A8391BC54DCC}" type="pres">
      <dgm:prSet presAssocID="{3108D2AB-AE30-45BA-B7BB-E0DF7FAB4B3D}" presName="sp" presStyleCnt="0"/>
      <dgm:spPr/>
    </dgm:pt>
    <dgm:pt modelId="{4D326268-F875-4AE9-A55C-71172CA353E8}" type="pres">
      <dgm:prSet presAssocID="{F4DF38DE-9D76-47EE-87FF-E6E71FD18CEC}" presName="linNode" presStyleCnt="0"/>
      <dgm:spPr/>
    </dgm:pt>
    <dgm:pt modelId="{435150F0-BE05-4A89-A071-65A6E94890F6}" type="pres">
      <dgm:prSet presAssocID="{F4DF38DE-9D76-47EE-87FF-E6E71FD18CEC}" presName="parentText" presStyleLbl="node1" presStyleIdx="6" presStyleCnt="11">
        <dgm:presLayoutVars>
          <dgm:chMax val="1"/>
          <dgm:bulletEnabled val="1"/>
        </dgm:presLayoutVars>
      </dgm:prSet>
      <dgm:spPr/>
    </dgm:pt>
    <dgm:pt modelId="{04DAFD8F-900E-472D-A2D2-6B087AB30B23}" type="pres">
      <dgm:prSet presAssocID="{41BFE4D9-F811-484E-BF28-61BC09D2E10A}" presName="sp" presStyleCnt="0"/>
      <dgm:spPr/>
    </dgm:pt>
    <dgm:pt modelId="{3CE28487-B50B-4F71-A0F9-A5D564808873}" type="pres">
      <dgm:prSet presAssocID="{50FF1A75-1C9A-4C86-9AE6-36899C0C7E20}" presName="linNode" presStyleCnt="0"/>
      <dgm:spPr/>
    </dgm:pt>
    <dgm:pt modelId="{40BA10B8-F4C9-404E-9564-3872D868A1BF}" type="pres">
      <dgm:prSet presAssocID="{50FF1A75-1C9A-4C86-9AE6-36899C0C7E20}" presName="parentText" presStyleLbl="node1" presStyleIdx="7" presStyleCnt="11">
        <dgm:presLayoutVars>
          <dgm:chMax val="1"/>
          <dgm:bulletEnabled val="1"/>
        </dgm:presLayoutVars>
      </dgm:prSet>
      <dgm:spPr/>
    </dgm:pt>
    <dgm:pt modelId="{26774264-BEEC-4604-84A4-97D113FF005F}" type="pres">
      <dgm:prSet presAssocID="{E67F739F-5EB6-470B-B362-97A63D9E7736}" presName="sp" presStyleCnt="0"/>
      <dgm:spPr/>
    </dgm:pt>
    <dgm:pt modelId="{5BA37A74-737D-4B27-A26C-C44EE113E5EE}" type="pres">
      <dgm:prSet presAssocID="{C33BA9A7-976D-4863-B9EC-543625CE44C6}" presName="linNode" presStyleCnt="0"/>
      <dgm:spPr/>
    </dgm:pt>
    <dgm:pt modelId="{08452FEB-BDEB-4AD6-984A-D5C66E7334D3}" type="pres">
      <dgm:prSet presAssocID="{C33BA9A7-976D-4863-B9EC-543625CE44C6}" presName="parentText" presStyleLbl="node1" presStyleIdx="8" presStyleCnt="11">
        <dgm:presLayoutVars>
          <dgm:chMax val="1"/>
          <dgm:bulletEnabled val="1"/>
        </dgm:presLayoutVars>
      </dgm:prSet>
      <dgm:spPr/>
    </dgm:pt>
    <dgm:pt modelId="{06086A79-D099-4619-BE61-A1878D3E736A}" type="pres">
      <dgm:prSet presAssocID="{6B121DD7-3B24-4050-ADFD-52D39EBBAFBE}" presName="sp" presStyleCnt="0"/>
      <dgm:spPr/>
    </dgm:pt>
    <dgm:pt modelId="{D0CDCAA2-D4FF-43B0-B9A4-4AC58EE45238}" type="pres">
      <dgm:prSet presAssocID="{09CB91A9-C791-4767-86FC-48C9CA46D736}" presName="linNode" presStyleCnt="0"/>
      <dgm:spPr/>
    </dgm:pt>
    <dgm:pt modelId="{062BF6E3-B294-4A55-830E-9CE114E7FAC4}" type="pres">
      <dgm:prSet presAssocID="{09CB91A9-C791-4767-86FC-48C9CA46D736}" presName="parentText" presStyleLbl="node1" presStyleIdx="9" presStyleCnt="11">
        <dgm:presLayoutVars>
          <dgm:chMax val="1"/>
          <dgm:bulletEnabled val="1"/>
        </dgm:presLayoutVars>
      </dgm:prSet>
      <dgm:spPr/>
    </dgm:pt>
    <dgm:pt modelId="{733FA079-F57C-47C0-B29B-25F1B7465CBF}" type="pres">
      <dgm:prSet presAssocID="{2108F704-932A-4015-8FBF-DC13CE00AA18}" presName="sp" presStyleCnt="0"/>
      <dgm:spPr/>
    </dgm:pt>
    <dgm:pt modelId="{3522CED2-22DC-4FCB-94D3-8B90C5DD40F2}" type="pres">
      <dgm:prSet presAssocID="{57ECBD55-981A-43DC-AD30-BA88D5C3333C}" presName="linNode" presStyleCnt="0"/>
      <dgm:spPr/>
    </dgm:pt>
    <dgm:pt modelId="{6ED7C4FB-D76A-47E1-A3CF-D8BD05F6AAFD}" type="pres">
      <dgm:prSet presAssocID="{57ECBD55-981A-43DC-AD30-BA88D5C3333C}" presName="parentText" presStyleLbl="node1" presStyleIdx="10" presStyleCnt="11">
        <dgm:presLayoutVars>
          <dgm:chMax val="1"/>
          <dgm:bulletEnabled val="1"/>
        </dgm:presLayoutVars>
      </dgm:prSet>
      <dgm:spPr/>
    </dgm:pt>
  </dgm:ptLst>
  <dgm:cxnLst>
    <dgm:cxn modelId="{92CD3800-4A23-49CB-A7C9-B6B9F1D13531}" srcId="{F075E55F-5D21-4D82-BE13-815D5F2094E2}" destId="{1F0F1159-5D97-4B92-A01C-4EA3D42197E3}" srcOrd="3" destOrd="0" parTransId="{4967A89C-4560-4FD4-8410-27B1B2857562}" sibTransId="{57AD6366-0DA3-4C72-9B64-E79EB50C1BC5}"/>
    <dgm:cxn modelId="{87F46F1C-E788-484C-822E-1068C8CBC22F}" srcId="{F075E55F-5D21-4D82-BE13-815D5F2094E2}" destId="{62900CE8-EF0D-47C4-B4E7-EEE2E37612EE}" srcOrd="4" destOrd="0" parTransId="{45FA75B8-6437-445E-83D4-4BA881D5A566}" sibTransId="{E8097069-F380-43F6-8E8B-ABACA1D47099}"/>
    <dgm:cxn modelId="{FC80B21E-4DFA-4541-9B7C-E46E4C7AB335}" srcId="{F075E55F-5D21-4D82-BE13-815D5F2094E2}" destId="{57ECBD55-981A-43DC-AD30-BA88D5C3333C}" srcOrd="10" destOrd="0" parTransId="{FBF5B996-C36A-4035-8C89-777B7FF9E178}" sibTransId="{A31397BB-F7EC-45FB-BFFA-4603CCDBAF23}"/>
    <dgm:cxn modelId="{B0365823-961E-4C59-BE65-2AAAAD1D295A}" type="presOf" srcId="{C9E08A84-207B-4912-968A-B831C3655110}" destId="{9E821460-D1A2-4B6D-91CB-E89A2525D94B}" srcOrd="0" destOrd="0" presId="urn:microsoft.com/office/officeart/2005/8/layout/vList5"/>
    <dgm:cxn modelId="{C2DCA223-F02A-4365-82E4-7B321F86A7E6}" type="presOf" srcId="{F4DF38DE-9D76-47EE-87FF-E6E71FD18CEC}" destId="{435150F0-BE05-4A89-A071-65A6E94890F6}" srcOrd="0" destOrd="0" presId="urn:microsoft.com/office/officeart/2005/8/layout/vList5"/>
    <dgm:cxn modelId="{4A47A129-2CD5-48CC-A4B6-264CAF8566A8}" srcId="{F075E55F-5D21-4D82-BE13-815D5F2094E2}" destId="{09CB91A9-C791-4767-86FC-48C9CA46D736}" srcOrd="9" destOrd="0" parTransId="{719959D3-0A0E-499C-AE11-0018A9A45C0D}" sibTransId="{2108F704-932A-4015-8FBF-DC13CE00AA18}"/>
    <dgm:cxn modelId="{D6120935-9776-4E36-8B2A-1AB2CC82F6A8}" type="presOf" srcId="{588FE74A-6AF3-4680-84AA-D3488787DF82}" destId="{4F5F712E-C697-41E4-BC2C-92701A40E1F7}" srcOrd="0" destOrd="0" presId="urn:microsoft.com/office/officeart/2005/8/layout/vList5"/>
    <dgm:cxn modelId="{F2D77264-D6F7-42ED-9155-60F40827429A}" srcId="{F075E55F-5D21-4D82-BE13-815D5F2094E2}" destId="{C9E08A84-207B-4912-968A-B831C3655110}" srcOrd="2" destOrd="0" parTransId="{0AF8CE27-CB45-4D47-B06C-AF25DABAAEAE}" sibTransId="{EC20C31E-16C4-48B8-A55C-82E0A0893598}"/>
    <dgm:cxn modelId="{12528B66-E8D6-4161-9C04-C0DEAB942131}" type="presOf" srcId="{C33BA9A7-976D-4863-B9EC-543625CE44C6}" destId="{08452FEB-BDEB-4AD6-984A-D5C66E7334D3}" srcOrd="0" destOrd="0" presId="urn:microsoft.com/office/officeart/2005/8/layout/vList5"/>
    <dgm:cxn modelId="{2E31F26C-462A-496A-8679-FB068566C64D}" type="presOf" srcId="{B47752AA-24DC-4F44-8D7B-7618D8AAE64E}" destId="{4E728B30-DAB6-4E17-84DC-037F0FC8D049}" srcOrd="0" destOrd="0" presId="urn:microsoft.com/office/officeart/2005/8/layout/vList5"/>
    <dgm:cxn modelId="{D776D672-27F3-488C-936E-5B3F52828782}" srcId="{F075E55F-5D21-4D82-BE13-815D5F2094E2}" destId="{F4DF38DE-9D76-47EE-87FF-E6E71FD18CEC}" srcOrd="6" destOrd="0" parTransId="{9EECC41E-B03B-4E45-B8A0-D9A283CA07DF}" sibTransId="{41BFE4D9-F811-484E-BF28-61BC09D2E10A}"/>
    <dgm:cxn modelId="{E35A547B-CD63-48E5-81CA-4F59F6D9145C}" srcId="{F075E55F-5D21-4D82-BE13-815D5F2094E2}" destId="{588FE74A-6AF3-4680-84AA-D3488787DF82}" srcOrd="1" destOrd="0" parTransId="{2E4A5B32-2498-4D2D-95F6-E28934825D15}" sibTransId="{EBE02CDD-06CA-486C-AEA5-D510764F7361}"/>
    <dgm:cxn modelId="{638B3B84-F4C5-46D9-97A1-D5E5AA9E76E3}" type="presOf" srcId="{F075E55F-5D21-4D82-BE13-815D5F2094E2}" destId="{E82B3441-C5A9-4FFA-8657-2CF0955DD45F}" srcOrd="0" destOrd="0" presId="urn:microsoft.com/office/officeart/2005/8/layout/vList5"/>
    <dgm:cxn modelId="{3198AC8A-D3EB-4E3A-BE73-2CB7613EFFCE}" type="presOf" srcId="{50FF1A75-1C9A-4C86-9AE6-36899C0C7E20}" destId="{40BA10B8-F4C9-404E-9564-3872D868A1BF}" srcOrd="0" destOrd="0" presId="urn:microsoft.com/office/officeart/2005/8/layout/vList5"/>
    <dgm:cxn modelId="{2970B98E-BC3B-4E13-887A-C6E893BAC4A0}" srcId="{F075E55F-5D21-4D82-BE13-815D5F2094E2}" destId="{50FF1A75-1C9A-4C86-9AE6-36899C0C7E20}" srcOrd="7" destOrd="0" parTransId="{B2252E49-C525-488D-A857-FD3C672C2D3E}" sibTransId="{E67F739F-5EB6-470B-B362-97A63D9E7736}"/>
    <dgm:cxn modelId="{0BDBCF98-56F1-4231-AA47-A4B228EB418B}" srcId="{F075E55F-5D21-4D82-BE13-815D5F2094E2}" destId="{C33BA9A7-976D-4863-B9EC-543625CE44C6}" srcOrd="8" destOrd="0" parTransId="{93FD66DF-1EF6-491B-90D0-816B61DDDCE9}" sibTransId="{6B121DD7-3B24-4050-ADFD-52D39EBBAFBE}"/>
    <dgm:cxn modelId="{6F3B5FA0-F2E9-401C-B01B-27A3C493EE47}" type="presOf" srcId="{0BCB34E1-24F2-491B-83FD-881CA41D9917}" destId="{504CB718-674B-4574-8072-F107EFC0DD11}" srcOrd="0" destOrd="0" presId="urn:microsoft.com/office/officeart/2005/8/layout/vList5"/>
    <dgm:cxn modelId="{802199A2-4C2C-4D99-9AAF-1678B6E5F953}" type="presOf" srcId="{1F0F1159-5D97-4B92-A01C-4EA3D42197E3}" destId="{03953310-BE4C-4908-A4B8-29D653BC986D}" srcOrd="0" destOrd="0" presId="urn:microsoft.com/office/officeart/2005/8/layout/vList5"/>
    <dgm:cxn modelId="{9279B3A2-99E6-47ED-9331-D6BE8066D5FD}" srcId="{F075E55F-5D21-4D82-BE13-815D5F2094E2}" destId="{B47752AA-24DC-4F44-8D7B-7618D8AAE64E}" srcOrd="0" destOrd="0" parTransId="{DD51F9D0-393D-46F3-8E93-301B49202753}" sibTransId="{08D49CA8-0C5D-41FC-8350-DEE30549F3D9}"/>
    <dgm:cxn modelId="{6ECFDCC1-2846-4286-81A9-8ECEF36160D3}" srcId="{F075E55F-5D21-4D82-BE13-815D5F2094E2}" destId="{0BCB34E1-24F2-491B-83FD-881CA41D9917}" srcOrd="5" destOrd="0" parTransId="{D2A2881E-728B-4A9E-9AF4-B6F72D8CFA24}" sibTransId="{3108D2AB-AE30-45BA-B7BB-E0DF7FAB4B3D}"/>
    <dgm:cxn modelId="{A4F54ACF-849A-4EEA-9734-BACA5EEC10C9}" type="presOf" srcId="{62900CE8-EF0D-47C4-B4E7-EEE2E37612EE}" destId="{D90B2A76-78C3-406B-BC5A-A576DB379345}" srcOrd="0" destOrd="0" presId="urn:microsoft.com/office/officeart/2005/8/layout/vList5"/>
    <dgm:cxn modelId="{7CF3C5E7-7F35-4418-90F4-31C37686C951}" type="presOf" srcId="{09CB91A9-C791-4767-86FC-48C9CA46D736}" destId="{062BF6E3-B294-4A55-830E-9CE114E7FAC4}" srcOrd="0" destOrd="0" presId="urn:microsoft.com/office/officeart/2005/8/layout/vList5"/>
    <dgm:cxn modelId="{3AD9F1EA-624C-479E-B3B5-C195356EE830}" type="presOf" srcId="{57ECBD55-981A-43DC-AD30-BA88D5C3333C}" destId="{6ED7C4FB-D76A-47E1-A3CF-D8BD05F6AAFD}" srcOrd="0" destOrd="0" presId="urn:microsoft.com/office/officeart/2005/8/layout/vList5"/>
    <dgm:cxn modelId="{57F1B1F3-67C7-4EFB-BF11-EF72D233F972}" type="presParOf" srcId="{E82B3441-C5A9-4FFA-8657-2CF0955DD45F}" destId="{B3F53753-DFF4-48D5-AC5B-299599BAA77D}" srcOrd="0" destOrd="0" presId="urn:microsoft.com/office/officeart/2005/8/layout/vList5"/>
    <dgm:cxn modelId="{5A146CDA-4A65-4394-80A7-76804895A9B2}" type="presParOf" srcId="{B3F53753-DFF4-48D5-AC5B-299599BAA77D}" destId="{4E728B30-DAB6-4E17-84DC-037F0FC8D049}" srcOrd="0" destOrd="0" presId="urn:microsoft.com/office/officeart/2005/8/layout/vList5"/>
    <dgm:cxn modelId="{AD4672B0-97B4-4703-BE0B-41BE974FADA0}" type="presParOf" srcId="{E82B3441-C5A9-4FFA-8657-2CF0955DD45F}" destId="{40762804-79DE-4E0E-A62E-ADD3DC32305B}" srcOrd="1" destOrd="0" presId="urn:microsoft.com/office/officeart/2005/8/layout/vList5"/>
    <dgm:cxn modelId="{53F28A74-A4FC-47CA-B1F9-AB63BA57400B}" type="presParOf" srcId="{E82B3441-C5A9-4FFA-8657-2CF0955DD45F}" destId="{8A2909A5-A877-44D1-8833-F99D0B03D438}" srcOrd="2" destOrd="0" presId="urn:microsoft.com/office/officeart/2005/8/layout/vList5"/>
    <dgm:cxn modelId="{F86F4F7A-24AA-4A65-BF47-BC86D59EFE7E}" type="presParOf" srcId="{8A2909A5-A877-44D1-8833-F99D0B03D438}" destId="{4F5F712E-C697-41E4-BC2C-92701A40E1F7}" srcOrd="0" destOrd="0" presId="urn:microsoft.com/office/officeart/2005/8/layout/vList5"/>
    <dgm:cxn modelId="{7F405FCE-A892-427D-9789-71B963661CDA}" type="presParOf" srcId="{E82B3441-C5A9-4FFA-8657-2CF0955DD45F}" destId="{B44182BE-E9AD-4D6A-90BA-D66A7435D7E9}" srcOrd="3" destOrd="0" presId="urn:microsoft.com/office/officeart/2005/8/layout/vList5"/>
    <dgm:cxn modelId="{E6154E02-70E4-4BD4-ADBA-34406E488F36}" type="presParOf" srcId="{E82B3441-C5A9-4FFA-8657-2CF0955DD45F}" destId="{9405C4AD-00D4-47B3-B097-545548C09758}" srcOrd="4" destOrd="0" presId="urn:microsoft.com/office/officeart/2005/8/layout/vList5"/>
    <dgm:cxn modelId="{FA82F439-43E2-4FCA-9529-59648CEACC6E}" type="presParOf" srcId="{9405C4AD-00D4-47B3-B097-545548C09758}" destId="{9E821460-D1A2-4B6D-91CB-E89A2525D94B}" srcOrd="0" destOrd="0" presId="urn:microsoft.com/office/officeart/2005/8/layout/vList5"/>
    <dgm:cxn modelId="{95A1D6E3-2D91-4F38-B6E0-9F6D6C068F22}" type="presParOf" srcId="{E82B3441-C5A9-4FFA-8657-2CF0955DD45F}" destId="{4BDC68D8-C707-45B1-A7E9-609190E94EE1}" srcOrd="5" destOrd="0" presId="urn:microsoft.com/office/officeart/2005/8/layout/vList5"/>
    <dgm:cxn modelId="{30661AFF-213E-4DD0-8EB1-B7DE001FE6F1}" type="presParOf" srcId="{E82B3441-C5A9-4FFA-8657-2CF0955DD45F}" destId="{6DE4ED72-2C60-4E1F-BB42-8CD5E87FB21B}" srcOrd="6" destOrd="0" presId="urn:microsoft.com/office/officeart/2005/8/layout/vList5"/>
    <dgm:cxn modelId="{46F112F8-E480-4059-8019-CEB151A5532B}" type="presParOf" srcId="{6DE4ED72-2C60-4E1F-BB42-8CD5E87FB21B}" destId="{03953310-BE4C-4908-A4B8-29D653BC986D}" srcOrd="0" destOrd="0" presId="urn:microsoft.com/office/officeart/2005/8/layout/vList5"/>
    <dgm:cxn modelId="{7492EECA-B23B-44B4-B402-6470AF2749EC}" type="presParOf" srcId="{E82B3441-C5A9-4FFA-8657-2CF0955DD45F}" destId="{3C3DBB79-5F92-46AB-84F5-28BA761DB407}" srcOrd="7" destOrd="0" presId="urn:microsoft.com/office/officeart/2005/8/layout/vList5"/>
    <dgm:cxn modelId="{A11BFBED-6487-4696-A1AC-B33689176948}" type="presParOf" srcId="{E82B3441-C5A9-4FFA-8657-2CF0955DD45F}" destId="{A9C9F87E-FC04-49A7-8A00-BD6ED491F515}" srcOrd="8" destOrd="0" presId="urn:microsoft.com/office/officeart/2005/8/layout/vList5"/>
    <dgm:cxn modelId="{5DAFE748-ACC3-4C13-AD24-21D4A3D3A7D6}" type="presParOf" srcId="{A9C9F87E-FC04-49A7-8A00-BD6ED491F515}" destId="{D90B2A76-78C3-406B-BC5A-A576DB379345}" srcOrd="0" destOrd="0" presId="urn:microsoft.com/office/officeart/2005/8/layout/vList5"/>
    <dgm:cxn modelId="{4A354C33-FC02-493E-89BF-DE28E2097200}" type="presParOf" srcId="{E82B3441-C5A9-4FFA-8657-2CF0955DD45F}" destId="{85090260-0427-4BDD-98DB-8574F465646D}" srcOrd="9" destOrd="0" presId="urn:microsoft.com/office/officeart/2005/8/layout/vList5"/>
    <dgm:cxn modelId="{A63F6FF2-0CE0-487C-BBF0-5C7D51FF9509}" type="presParOf" srcId="{E82B3441-C5A9-4FFA-8657-2CF0955DD45F}" destId="{CEF40110-48E4-4596-9C0D-70694F7C8D58}" srcOrd="10" destOrd="0" presId="urn:microsoft.com/office/officeart/2005/8/layout/vList5"/>
    <dgm:cxn modelId="{EEA21257-52AD-4ED0-B96E-00ECC928C975}" type="presParOf" srcId="{CEF40110-48E4-4596-9C0D-70694F7C8D58}" destId="{504CB718-674B-4574-8072-F107EFC0DD11}" srcOrd="0" destOrd="0" presId="urn:microsoft.com/office/officeart/2005/8/layout/vList5"/>
    <dgm:cxn modelId="{8A3F50F1-C227-4DDC-9EE2-408D648E42BC}" type="presParOf" srcId="{E82B3441-C5A9-4FFA-8657-2CF0955DD45F}" destId="{1EB9FF81-2CB6-48BF-89FF-A8391BC54DCC}" srcOrd="11" destOrd="0" presId="urn:microsoft.com/office/officeart/2005/8/layout/vList5"/>
    <dgm:cxn modelId="{9394AA26-DDE4-4DA3-8896-2BE7ABEED185}" type="presParOf" srcId="{E82B3441-C5A9-4FFA-8657-2CF0955DD45F}" destId="{4D326268-F875-4AE9-A55C-71172CA353E8}" srcOrd="12" destOrd="0" presId="urn:microsoft.com/office/officeart/2005/8/layout/vList5"/>
    <dgm:cxn modelId="{C7CD3210-88B6-4453-9BE7-876A12D9026A}" type="presParOf" srcId="{4D326268-F875-4AE9-A55C-71172CA353E8}" destId="{435150F0-BE05-4A89-A071-65A6E94890F6}" srcOrd="0" destOrd="0" presId="urn:microsoft.com/office/officeart/2005/8/layout/vList5"/>
    <dgm:cxn modelId="{3C465EC0-B140-479D-BE5D-0F3580E0AEE8}" type="presParOf" srcId="{E82B3441-C5A9-4FFA-8657-2CF0955DD45F}" destId="{04DAFD8F-900E-472D-A2D2-6B087AB30B23}" srcOrd="13" destOrd="0" presId="urn:microsoft.com/office/officeart/2005/8/layout/vList5"/>
    <dgm:cxn modelId="{C3D43B36-2C02-45AD-AE0E-BA5EB626227B}" type="presParOf" srcId="{E82B3441-C5A9-4FFA-8657-2CF0955DD45F}" destId="{3CE28487-B50B-4F71-A0F9-A5D564808873}" srcOrd="14" destOrd="0" presId="urn:microsoft.com/office/officeart/2005/8/layout/vList5"/>
    <dgm:cxn modelId="{2FDFC7D5-FA35-4334-8163-3DB6B366E579}" type="presParOf" srcId="{3CE28487-B50B-4F71-A0F9-A5D564808873}" destId="{40BA10B8-F4C9-404E-9564-3872D868A1BF}" srcOrd="0" destOrd="0" presId="urn:microsoft.com/office/officeart/2005/8/layout/vList5"/>
    <dgm:cxn modelId="{BBE11B4B-3CCC-4379-9734-9B927EBFD5B4}" type="presParOf" srcId="{E82B3441-C5A9-4FFA-8657-2CF0955DD45F}" destId="{26774264-BEEC-4604-84A4-97D113FF005F}" srcOrd="15" destOrd="0" presId="urn:microsoft.com/office/officeart/2005/8/layout/vList5"/>
    <dgm:cxn modelId="{A87CFAED-8AA7-4912-9C03-61CD42ED3371}" type="presParOf" srcId="{E82B3441-C5A9-4FFA-8657-2CF0955DD45F}" destId="{5BA37A74-737D-4B27-A26C-C44EE113E5EE}" srcOrd="16" destOrd="0" presId="urn:microsoft.com/office/officeart/2005/8/layout/vList5"/>
    <dgm:cxn modelId="{59848A71-4DFB-4EBB-989F-F21E91C03C53}" type="presParOf" srcId="{5BA37A74-737D-4B27-A26C-C44EE113E5EE}" destId="{08452FEB-BDEB-4AD6-984A-D5C66E7334D3}" srcOrd="0" destOrd="0" presId="urn:microsoft.com/office/officeart/2005/8/layout/vList5"/>
    <dgm:cxn modelId="{83C4C874-211D-4553-8C8C-569D49F9F062}" type="presParOf" srcId="{E82B3441-C5A9-4FFA-8657-2CF0955DD45F}" destId="{06086A79-D099-4619-BE61-A1878D3E736A}" srcOrd="17" destOrd="0" presId="urn:microsoft.com/office/officeart/2005/8/layout/vList5"/>
    <dgm:cxn modelId="{C4276790-FE35-47CB-BED4-1B77FF8B4213}" type="presParOf" srcId="{E82B3441-C5A9-4FFA-8657-2CF0955DD45F}" destId="{D0CDCAA2-D4FF-43B0-B9A4-4AC58EE45238}" srcOrd="18" destOrd="0" presId="urn:microsoft.com/office/officeart/2005/8/layout/vList5"/>
    <dgm:cxn modelId="{2A634854-6317-4F91-89EE-ED539E2A8C78}" type="presParOf" srcId="{D0CDCAA2-D4FF-43B0-B9A4-4AC58EE45238}" destId="{062BF6E3-B294-4A55-830E-9CE114E7FAC4}" srcOrd="0" destOrd="0" presId="urn:microsoft.com/office/officeart/2005/8/layout/vList5"/>
    <dgm:cxn modelId="{CD214C6A-2F4A-46FF-9552-B06B214580E7}" type="presParOf" srcId="{E82B3441-C5A9-4FFA-8657-2CF0955DD45F}" destId="{733FA079-F57C-47C0-B29B-25F1B7465CBF}" srcOrd="19" destOrd="0" presId="urn:microsoft.com/office/officeart/2005/8/layout/vList5"/>
    <dgm:cxn modelId="{AB1E8192-0BCB-4EE5-9FA9-3355FED544BB}" type="presParOf" srcId="{E82B3441-C5A9-4FFA-8657-2CF0955DD45F}" destId="{3522CED2-22DC-4FCB-94D3-8B90C5DD40F2}" srcOrd="20" destOrd="0" presId="urn:microsoft.com/office/officeart/2005/8/layout/vList5"/>
    <dgm:cxn modelId="{5CE9449B-4793-465C-AF81-0DBCFA09F845}" type="presParOf" srcId="{3522CED2-22DC-4FCB-94D3-8B90C5DD40F2}" destId="{6ED7C4FB-D76A-47E1-A3CF-D8BD05F6AAF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ED559D-267B-4A93-953B-E58B718B1FF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288BD93-0F2C-4D81-90F7-48B4D1D9C8EF}">
      <dgm:prSet/>
      <dgm:spPr/>
      <dgm:t>
        <a:bodyPr/>
        <a:lstStyle/>
        <a:p>
          <a:r>
            <a:rPr lang="en-US" b="1" i="0"/>
            <a:t>Cheteshwar Pujara</a:t>
          </a:r>
          <a:endParaRPr lang="en-US"/>
        </a:p>
      </dgm:t>
    </dgm:pt>
    <dgm:pt modelId="{5E8EB9DA-8219-4C68-A4FE-3863706DF8DE}" type="parTrans" cxnId="{679E3378-6652-4099-9417-D25F95AF5B2D}">
      <dgm:prSet/>
      <dgm:spPr/>
      <dgm:t>
        <a:bodyPr/>
        <a:lstStyle/>
        <a:p>
          <a:endParaRPr lang="en-US"/>
        </a:p>
      </dgm:t>
    </dgm:pt>
    <dgm:pt modelId="{4F1FA0D9-2EF5-4470-B88A-75515EA54F87}" type="sibTrans" cxnId="{679E3378-6652-4099-9417-D25F95AF5B2D}">
      <dgm:prSet/>
      <dgm:spPr/>
      <dgm:t>
        <a:bodyPr/>
        <a:lstStyle/>
        <a:p>
          <a:endParaRPr lang="en-US"/>
        </a:p>
      </dgm:t>
    </dgm:pt>
    <dgm:pt modelId="{C5138859-EFDB-4E1F-B96A-3C4934F4DB8C}">
      <dgm:prSet/>
      <dgm:spPr/>
      <dgm:t>
        <a:bodyPr/>
        <a:lstStyle/>
        <a:p>
          <a:r>
            <a:rPr lang="en-US" b="1" i="0"/>
            <a:t>KL Rahul</a:t>
          </a:r>
          <a:endParaRPr lang="en-US"/>
        </a:p>
      </dgm:t>
    </dgm:pt>
    <dgm:pt modelId="{3081F05B-5CC3-4DE1-9D31-48EC8F44B78C}" type="parTrans" cxnId="{72F3BFB0-15EC-4100-9A77-93DA0EC059EE}">
      <dgm:prSet/>
      <dgm:spPr/>
      <dgm:t>
        <a:bodyPr/>
        <a:lstStyle/>
        <a:p>
          <a:endParaRPr lang="en-US"/>
        </a:p>
      </dgm:t>
    </dgm:pt>
    <dgm:pt modelId="{3A39531E-B54C-4B0B-AF82-EB4D4E23D249}" type="sibTrans" cxnId="{72F3BFB0-15EC-4100-9A77-93DA0EC059EE}">
      <dgm:prSet/>
      <dgm:spPr/>
      <dgm:t>
        <a:bodyPr/>
        <a:lstStyle/>
        <a:p>
          <a:endParaRPr lang="en-US"/>
        </a:p>
      </dgm:t>
    </dgm:pt>
    <dgm:pt modelId="{3099D823-A46F-4FA9-B4B1-16C155678FF3}">
      <dgm:prSet/>
      <dgm:spPr/>
      <dgm:t>
        <a:bodyPr/>
        <a:lstStyle/>
        <a:p>
          <a:r>
            <a:rPr lang="en-US" b="1" i="0"/>
            <a:t>Shreyas Iyer</a:t>
          </a:r>
          <a:endParaRPr lang="en-US"/>
        </a:p>
      </dgm:t>
    </dgm:pt>
    <dgm:pt modelId="{729C8CBB-C6A4-44E8-A113-5A51986A0475}" type="parTrans" cxnId="{D1545DD5-8786-4513-944D-A3FB64E95573}">
      <dgm:prSet/>
      <dgm:spPr/>
      <dgm:t>
        <a:bodyPr/>
        <a:lstStyle/>
        <a:p>
          <a:endParaRPr lang="en-US"/>
        </a:p>
      </dgm:t>
    </dgm:pt>
    <dgm:pt modelId="{02C1C803-3BAD-4F9A-A178-EBC89DE4022A}" type="sibTrans" cxnId="{D1545DD5-8786-4513-944D-A3FB64E95573}">
      <dgm:prSet/>
      <dgm:spPr/>
      <dgm:t>
        <a:bodyPr/>
        <a:lstStyle/>
        <a:p>
          <a:endParaRPr lang="en-US"/>
        </a:p>
      </dgm:t>
    </dgm:pt>
    <dgm:pt modelId="{EE7D57A4-74EA-44D9-A365-883F9FCD2203}">
      <dgm:prSet/>
      <dgm:spPr/>
      <dgm:t>
        <a:bodyPr/>
        <a:lstStyle/>
        <a:p>
          <a:r>
            <a:rPr lang="en-US" b="1" i="0"/>
            <a:t>Rohit Sharma</a:t>
          </a:r>
          <a:endParaRPr lang="en-US"/>
        </a:p>
      </dgm:t>
    </dgm:pt>
    <dgm:pt modelId="{B61E88A6-F15A-4DA8-A653-8F91B275F0E6}" type="parTrans" cxnId="{E772D2EB-399C-44B0-B160-DA118297DE08}">
      <dgm:prSet/>
      <dgm:spPr/>
      <dgm:t>
        <a:bodyPr/>
        <a:lstStyle/>
        <a:p>
          <a:endParaRPr lang="en-US"/>
        </a:p>
      </dgm:t>
    </dgm:pt>
    <dgm:pt modelId="{8B813C52-8B90-447D-A891-A11C3CDB138D}" type="sibTrans" cxnId="{E772D2EB-399C-44B0-B160-DA118297DE08}">
      <dgm:prSet/>
      <dgm:spPr/>
      <dgm:t>
        <a:bodyPr/>
        <a:lstStyle/>
        <a:p>
          <a:endParaRPr lang="en-US"/>
        </a:p>
      </dgm:t>
    </dgm:pt>
    <dgm:pt modelId="{977E2B2E-BC7E-4CAF-B9BE-0BF9D2441634}">
      <dgm:prSet/>
      <dgm:spPr/>
      <dgm:t>
        <a:bodyPr/>
        <a:lstStyle/>
        <a:p>
          <a:r>
            <a:rPr lang="en-US" b="1" i="0"/>
            <a:t>Rishabh Pant</a:t>
          </a:r>
          <a:endParaRPr lang="en-US"/>
        </a:p>
      </dgm:t>
    </dgm:pt>
    <dgm:pt modelId="{6236F4F1-387B-4F0B-8A50-AAAFA85A429F}" type="parTrans" cxnId="{498DB193-7F58-48A8-AF0E-26C0640A5CA4}">
      <dgm:prSet/>
      <dgm:spPr/>
      <dgm:t>
        <a:bodyPr/>
        <a:lstStyle/>
        <a:p>
          <a:endParaRPr lang="en-US"/>
        </a:p>
      </dgm:t>
    </dgm:pt>
    <dgm:pt modelId="{1AEE293E-0124-400C-BF7A-D022377609B9}" type="sibTrans" cxnId="{498DB193-7F58-48A8-AF0E-26C0640A5CA4}">
      <dgm:prSet/>
      <dgm:spPr/>
      <dgm:t>
        <a:bodyPr/>
        <a:lstStyle/>
        <a:p>
          <a:endParaRPr lang="en-US"/>
        </a:p>
      </dgm:t>
    </dgm:pt>
    <dgm:pt modelId="{699A7A22-7ABB-473B-9154-03B81AB2D87D}">
      <dgm:prSet/>
      <dgm:spPr/>
      <dgm:t>
        <a:bodyPr/>
        <a:lstStyle/>
        <a:p>
          <a:r>
            <a:rPr lang="en-US" b="1" i="0"/>
            <a:t>Hanuma Vihari</a:t>
          </a:r>
          <a:endParaRPr lang="en-US"/>
        </a:p>
      </dgm:t>
    </dgm:pt>
    <dgm:pt modelId="{3BBA923F-D0BD-438D-9E5E-D70AB6A21911}" type="parTrans" cxnId="{921E09C8-0AA5-4367-900E-B2F07FBC619D}">
      <dgm:prSet/>
      <dgm:spPr/>
      <dgm:t>
        <a:bodyPr/>
        <a:lstStyle/>
        <a:p>
          <a:endParaRPr lang="en-US"/>
        </a:p>
      </dgm:t>
    </dgm:pt>
    <dgm:pt modelId="{8E33FB47-7101-4851-BCD9-1B52947D0280}" type="sibTrans" cxnId="{921E09C8-0AA5-4367-900E-B2F07FBC619D}">
      <dgm:prSet/>
      <dgm:spPr/>
      <dgm:t>
        <a:bodyPr/>
        <a:lstStyle/>
        <a:p>
          <a:endParaRPr lang="en-US"/>
        </a:p>
      </dgm:t>
    </dgm:pt>
    <dgm:pt modelId="{A99C7AC8-6D6C-4F3A-979C-DC0841BC45F0}">
      <dgm:prSet/>
      <dgm:spPr/>
      <dgm:t>
        <a:bodyPr/>
        <a:lstStyle/>
        <a:p>
          <a:r>
            <a:rPr lang="en-US" b="1" i="0"/>
            <a:t>Ravindra Jadeja</a:t>
          </a:r>
          <a:endParaRPr lang="en-US"/>
        </a:p>
      </dgm:t>
    </dgm:pt>
    <dgm:pt modelId="{F791BFDB-3B00-46BD-8A5C-D202FFCA479E}" type="parTrans" cxnId="{522833BE-09F7-4E94-9F23-E2D4DBC61DE0}">
      <dgm:prSet/>
      <dgm:spPr/>
      <dgm:t>
        <a:bodyPr/>
        <a:lstStyle/>
        <a:p>
          <a:endParaRPr lang="en-US"/>
        </a:p>
      </dgm:t>
    </dgm:pt>
    <dgm:pt modelId="{EEF1BDB0-CDDE-4420-B853-8B364ABD8579}" type="sibTrans" cxnId="{522833BE-09F7-4E94-9F23-E2D4DBC61DE0}">
      <dgm:prSet/>
      <dgm:spPr/>
      <dgm:t>
        <a:bodyPr/>
        <a:lstStyle/>
        <a:p>
          <a:endParaRPr lang="en-US"/>
        </a:p>
      </dgm:t>
    </dgm:pt>
    <dgm:pt modelId="{E2625C06-D745-48CB-9542-A947E4D5A7D2}">
      <dgm:prSet/>
      <dgm:spPr/>
      <dgm:t>
        <a:bodyPr/>
        <a:lstStyle/>
        <a:p>
          <a:r>
            <a:rPr lang="en-US" b="1" i="0"/>
            <a:t>Ravichandran Ashwin</a:t>
          </a:r>
          <a:endParaRPr lang="en-US"/>
        </a:p>
      </dgm:t>
    </dgm:pt>
    <dgm:pt modelId="{6DE62A76-E250-499E-91E3-792B6C07D47E}" type="parTrans" cxnId="{37D2CF57-92D0-4F8C-8251-9759C4D9E6F2}">
      <dgm:prSet/>
      <dgm:spPr/>
      <dgm:t>
        <a:bodyPr/>
        <a:lstStyle/>
        <a:p>
          <a:endParaRPr lang="en-US"/>
        </a:p>
      </dgm:t>
    </dgm:pt>
    <dgm:pt modelId="{47A44E06-6E25-4C16-81ED-93A47EB26ED2}" type="sibTrans" cxnId="{37D2CF57-92D0-4F8C-8251-9759C4D9E6F2}">
      <dgm:prSet/>
      <dgm:spPr/>
      <dgm:t>
        <a:bodyPr/>
        <a:lstStyle/>
        <a:p>
          <a:endParaRPr lang="en-US"/>
        </a:p>
      </dgm:t>
    </dgm:pt>
    <dgm:pt modelId="{2E1B5CED-35B8-4812-B2C2-9EA1C5CFC835}">
      <dgm:prSet/>
      <dgm:spPr/>
      <dgm:t>
        <a:bodyPr/>
        <a:lstStyle/>
        <a:p>
          <a:r>
            <a:rPr lang="en-US" b="1" i="0"/>
            <a:t>Mohammed Siraj</a:t>
          </a:r>
          <a:endParaRPr lang="en-US"/>
        </a:p>
      </dgm:t>
    </dgm:pt>
    <dgm:pt modelId="{8D6302E4-BD59-4075-89BE-2425701B0238}" type="parTrans" cxnId="{F2A73BDE-CD6D-410A-BE5A-449C6C7DC616}">
      <dgm:prSet/>
      <dgm:spPr/>
      <dgm:t>
        <a:bodyPr/>
        <a:lstStyle/>
        <a:p>
          <a:endParaRPr lang="en-US"/>
        </a:p>
      </dgm:t>
    </dgm:pt>
    <dgm:pt modelId="{E76A241D-1026-45F7-BE10-DD4A8E8F59DD}" type="sibTrans" cxnId="{F2A73BDE-CD6D-410A-BE5A-449C6C7DC616}">
      <dgm:prSet/>
      <dgm:spPr/>
      <dgm:t>
        <a:bodyPr/>
        <a:lstStyle/>
        <a:p>
          <a:endParaRPr lang="en-US"/>
        </a:p>
      </dgm:t>
    </dgm:pt>
    <dgm:pt modelId="{AF2A121F-E2B4-48AB-B0FF-9D4681D2FCD7}">
      <dgm:prSet/>
      <dgm:spPr/>
      <dgm:t>
        <a:bodyPr/>
        <a:lstStyle/>
        <a:p>
          <a:r>
            <a:rPr lang="en-US" b="1" i="0"/>
            <a:t>Ishant Sharma</a:t>
          </a:r>
          <a:endParaRPr lang="en-US"/>
        </a:p>
      </dgm:t>
    </dgm:pt>
    <dgm:pt modelId="{D68B707B-56CA-4098-AD22-CEBE5F795A0D}" type="parTrans" cxnId="{DD24453B-33D3-4B35-A714-9FB1002F2FA1}">
      <dgm:prSet/>
      <dgm:spPr/>
      <dgm:t>
        <a:bodyPr/>
        <a:lstStyle/>
        <a:p>
          <a:endParaRPr lang="en-US"/>
        </a:p>
      </dgm:t>
    </dgm:pt>
    <dgm:pt modelId="{FA8D115F-DE65-4804-8D56-2417DE5E9ECC}" type="sibTrans" cxnId="{DD24453B-33D3-4B35-A714-9FB1002F2FA1}">
      <dgm:prSet/>
      <dgm:spPr/>
      <dgm:t>
        <a:bodyPr/>
        <a:lstStyle/>
        <a:p>
          <a:endParaRPr lang="en-US"/>
        </a:p>
      </dgm:t>
    </dgm:pt>
    <dgm:pt modelId="{8608E632-9733-4504-B7D5-3C6926018712}">
      <dgm:prSet/>
      <dgm:spPr/>
      <dgm:t>
        <a:bodyPr/>
        <a:lstStyle/>
        <a:p>
          <a:r>
            <a:rPr lang="en-US" b="1" i="0"/>
            <a:t>Axar Patel</a:t>
          </a:r>
          <a:endParaRPr lang="en-US"/>
        </a:p>
      </dgm:t>
    </dgm:pt>
    <dgm:pt modelId="{B0AA6540-8A64-4A6B-ADAC-35C36E675D54}" type="parTrans" cxnId="{0FDEA148-5116-4183-B6BF-24BF98CC7E48}">
      <dgm:prSet/>
      <dgm:spPr/>
      <dgm:t>
        <a:bodyPr/>
        <a:lstStyle/>
        <a:p>
          <a:endParaRPr lang="en-US"/>
        </a:p>
      </dgm:t>
    </dgm:pt>
    <dgm:pt modelId="{DD4D2577-DAD7-4025-8EA1-5EF21AF6DB07}" type="sibTrans" cxnId="{0FDEA148-5116-4183-B6BF-24BF98CC7E48}">
      <dgm:prSet/>
      <dgm:spPr/>
      <dgm:t>
        <a:bodyPr/>
        <a:lstStyle/>
        <a:p>
          <a:endParaRPr lang="en-US"/>
        </a:p>
      </dgm:t>
    </dgm:pt>
    <dgm:pt modelId="{6217CA41-B3FA-4DF6-8077-7C822AC63D76}" type="pres">
      <dgm:prSet presAssocID="{33ED559D-267B-4A93-953B-E58B718B1FF7}" presName="Name0" presStyleCnt="0">
        <dgm:presLayoutVars>
          <dgm:dir/>
          <dgm:animLvl val="lvl"/>
          <dgm:resizeHandles val="exact"/>
        </dgm:presLayoutVars>
      </dgm:prSet>
      <dgm:spPr/>
    </dgm:pt>
    <dgm:pt modelId="{A0651BDD-2FA3-4CC5-9655-96AF43D5FE06}" type="pres">
      <dgm:prSet presAssocID="{8288BD93-0F2C-4D81-90F7-48B4D1D9C8EF}" presName="linNode" presStyleCnt="0"/>
      <dgm:spPr/>
    </dgm:pt>
    <dgm:pt modelId="{0E893A19-4C88-4F97-B1F0-445D4B73255C}" type="pres">
      <dgm:prSet presAssocID="{8288BD93-0F2C-4D81-90F7-48B4D1D9C8EF}" presName="parentText" presStyleLbl="node1" presStyleIdx="0" presStyleCnt="11">
        <dgm:presLayoutVars>
          <dgm:chMax val="1"/>
          <dgm:bulletEnabled val="1"/>
        </dgm:presLayoutVars>
      </dgm:prSet>
      <dgm:spPr/>
    </dgm:pt>
    <dgm:pt modelId="{CC67B7C5-F20E-476E-9543-4623AFD305C2}" type="pres">
      <dgm:prSet presAssocID="{4F1FA0D9-2EF5-4470-B88A-75515EA54F87}" presName="sp" presStyleCnt="0"/>
      <dgm:spPr/>
    </dgm:pt>
    <dgm:pt modelId="{755CC090-3D51-4186-BD9F-06A5C4210ABD}" type="pres">
      <dgm:prSet presAssocID="{C5138859-EFDB-4E1F-B96A-3C4934F4DB8C}" presName="linNode" presStyleCnt="0"/>
      <dgm:spPr/>
    </dgm:pt>
    <dgm:pt modelId="{325D1DA8-4472-483B-B1AF-404BB3736A8A}" type="pres">
      <dgm:prSet presAssocID="{C5138859-EFDB-4E1F-B96A-3C4934F4DB8C}" presName="parentText" presStyleLbl="node1" presStyleIdx="1" presStyleCnt="11">
        <dgm:presLayoutVars>
          <dgm:chMax val="1"/>
          <dgm:bulletEnabled val="1"/>
        </dgm:presLayoutVars>
      </dgm:prSet>
      <dgm:spPr/>
    </dgm:pt>
    <dgm:pt modelId="{867200D4-D4F4-4931-91D4-36B7E293B6A1}" type="pres">
      <dgm:prSet presAssocID="{3A39531E-B54C-4B0B-AF82-EB4D4E23D249}" presName="sp" presStyleCnt="0"/>
      <dgm:spPr/>
    </dgm:pt>
    <dgm:pt modelId="{EE84DFCF-37E0-449C-BBAB-D5C6136C6802}" type="pres">
      <dgm:prSet presAssocID="{3099D823-A46F-4FA9-B4B1-16C155678FF3}" presName="linNode" presStyleCnt="0"/>
      <dgm:spPr/>
    </dgm:pt>
    <dgm:pt modelId="{3A00B4FD-51F9-4EAE-9289-D6EDB509D04F}" type="pres">
      <dgm:prSet presAssocID="{3099D823-A46F-4FA9-B4B1-16C155678FF3}" presName="parentText" presStyleLbl="node1" presStyleIdx="2" presStyleCnt="11">
        <dgm:presLayoutVars>
          <dgm:chMax val="1"/>
          <dgm:bulletEnabled val="1"/>
        </dgm:presLayoutVars>
      </dgm:prSet>
      <dgm:spPr/>
    </dgm:pt>
    <dgm:pt modelId="{4108B9E4-4167-4C43-AA51-B440454486A3}" type="pres">
      <dgm:prSet presAssocID="{02C1C803-3BAD-4F9A-A178-EBC89DE4022A}" presName="sp" presStyleCnt="0"/>
      <dgm:spPr/>
    </dgm:pt>
    <dgm:pt modelId="{AA0E65E2-2F25-4142-AF59-E283949FAD04}" type="pres">
      <dgm:prSet presAssocID="{EE7D57A4-74EA-44D9-A365-883F9FCD2203}" presName="linNode" presStyleCnt="0"/>
      <dgm:spPr/>
    </dgm:pt>
    <dgm:pt modelId="{587F9072-C5D7-466E-80A6-52CAC3AEFAF5}" type="pres">
      <dgm:prSet presAssocID="{EE7D57A4-74EA-44D9-A365-883F9FCD2203}" presName="parentText" presStyleLbl="node1" presStyleIdx="3" presStyleCnt="11">
        <dgm:presLayoutVars>
          <dgm:chMax val="1"/>
          <dgm:bulletEnabled val="1"/>
        </dgm:presLayoutVars>
      </dgm:prSet>
      <dgm:spPr/>
    </dgm:pt>
    <dgm:pt modelId="{E94AD008-73FE-4444-9919-C295DFEBED51}" type="pres">
      <dgm:prSet presAssocID="{8B813C52-8B90-447D-A891-A11C3CDB138D}" presName="sp" presStyleCnt="0"/>
      <dgm:spPr/>
    </dgm:pt>
    <dgm:pt modelId="{2BA4B92A-69F2-4584-825A-0636B185489F}" type="pres">
      <dgm:prSet presAssocID="{977E2B2E-BC7E-4CAF-B9BE-0BF9D2441634}" presName="linNode" presStyleCnt="0"/>
      <dgm:spPr/>
    </dgm:pt>
    <dgm:pt modelId="{2CDA57C0-BC0C-4EEB-BA94-972C095D6688}" type="pres">
      <dgm:prSet presAssocID="{977E2B2E-BC7E-4CAF-B9BE-0BF9D2441634}" presName="parentText" presStyleLbl="node1" presStyleIdx="4" presStyleCnt="11">
        <dgm:presLayoutVars>
          <dgm:chMax val="1"/>
          <dgm:bulletEnabled val="1"/>
        </dgm:presLayoutVars>
      </dgm:prSet>
      <dgm:spPr/>
    </dgm:pt>
    <dgm:pt modelId="{D78B30F4-E185-4AE5-B9F4-F49471DF4536}" type="pres">
      <dgm:prSet presAssocID="{1AEE293E-0124-400C-BF7A-D022377609B9}" presName="sp" presStyleCnt="0"/>
      <dgm:spPr/>
    </dgm:pt>
    <dgm:pt modelId="{D7C5CED3-00DB-424D-ACF4-EDB330B1AF00}" type="pres">
      <dgm:prSet presAssocID="{699A7A22-7ABB-473B-9154-03B81AB2D87D}" presName="linNode" presStyleCnt="0"/>
      <dgm:spPr/>
    </dgm:pt>
    <dgm:pt modelId="{C3F8165C-AFD4-432F-8A01-196A55D56933}" type="pres">
      <dgm:prSet presAssocID="{699A7A22-7ABB-473B-9154-03B81AB2D87D}" presName="parentText" presStyleLbl="node1" presStyleIdx="5" presStyleCnt="11">
        <dgm:presLayoutVars>
          <dgm:chMax val="1"/>
          <dgm:bulletEnabled val="1"/>
        </dgm:presLayoutVars>
      </dgm:prSet>
      <dgm:spPr/>
    </dgm:pt>
    <dgm:pt modelId="{98FD8EFC-DEFD-4D8F-92AC-2434126C09D9}" type="pres">
      <dgm:prSet presAssocID="{8E33FB47-7101-4851-BCD9-1B52947D0280}" presName="sp" presStyleCnt="0"/>
      <dgm:spPr/>
    </dgm:pt>
    <dgm:pt modelId="{E6E64DA9-70CA-4BE7-A612-72884F1A5556}" type="pres">
      <dgm:prSet presAssocID="{A99C7AC8-6D6C-4F3A-979C-DC0841BC45F0}" presName="linNode" presStyleCnt="0"/>
      <dgm:spPr/>
    </dgm:pt>
    <dgm:pt modelId="{85899103-5DA2-44F1-8877-55CD5F020B8E}" type="pres">
      <dgm:prSet presAssocID="{A99C7AC8-6D6C-4F3A-979C-DC0841BC45F0}" presName="parentText" presStyleLbl="node1" presStyleIdx="6" presStyleCnt="11">
        <dgm:presLayoutVars>
          <dgm:chMax val="1"/>
          <dgm:bulletEnabled val="1"/>
        </dgm:presLayoutVars>
      </dgm:prSet>
      <dgm:spPr/>
    </dgm:pt>
    <dgm:pt modelId="{66A60C80-9EB9-45F5-9723-2BC5B44C4550}" type="pres">
      <dgm:prSet presAssocID="{EEF1BDB0-CDDE-4420-B853-8B364ABD8579}" presName="sp" presStyleCnt="0"/>
      <dgm:spPr/>
    </dgm:pt>
    <dgm:pt modelId="{44CDFC07-3084-4793-9AE6-0FA8E401BD59}" type="pres">
      <dgm:prSet presAssocID="{E2625C06-D745-48CB-9542-A947E4D5A7D2}" presName="linNode" presStyleCnt="0"/>
      <dgm:spPr/>
    </dgm:pt>
    <dgm:pt modelId="{B1FD6BD4-E267-4BD0-B4B1-15A6263A954C}" type="pres">
      <dgm:prSet presAssocID="{E2625C06-D745-48CB-9542-A947E4D5A7D2}" presName="parentText" presStyleLbl="node1" presStyleIdx="7" presStyleCnt="11">
        <dgm:presLayoutVars>
          <dgm:chMax val="1"/>
          <dgm:bulletEnabled val="1"/>
        </dgm:presLayoutVars>
      </dgm:prSet>
      <dgm:spPr/>
    </dgm:pt>
    <dgm:pt modelId="{61FDE232-9B52-4A2F-A36F-74655EA2F32D}" type="pres">
      <dgm:prSet presAssocID="{47A44E06-6E25-4C16-81ED-93A47EB26ED2}" presName="sp" presStyleCnt="0"/>
      <dgm:spPr/>
    </dgm:pt>
    <dgm:pt modelId="{E20888FB-9B72-44A6-BA71-D8D946E54155}" type="pres">
      <dgm:prSet presAssocID="{2E1B5CED-35B8-4812-B2C2-9EA1C5CFC835}" presName="linNode" presStyleCnt="0"/>
      <dgm:spPr/>
    </dgm:pt>
    <dgm:pt modelId="{01F41986-73E0-43FE-A144-EE99107A6257}" type="pres">
      <dgm:prSet presAssocID="{2E1B5CED-35B8-4812-B2C2-9EA1C5CFC835}" presName="parentText" presStyleLbl="node1" presStyleIdx="8" presStyleCnt="11">
        <dgm:presLayoutVars>
          <dgm:chMax val="1"/>
          <dgm:bulletEnabled val="1"/>
        </dgm:presLayoutVars>
      </dgm:prSet>
      <dgm:spPr/>
    </dgm:pt>
    <dgm:pt modelId="{32D1C0AB-EB23-41C3-83F3-4E9E00E846E8}" type="pres">
      <dgm:prSet presAssocID="{E76A241D-1026-45F7-BE10-DD4A8E8F59DD}" presName="sp" presStyleCnt="0"/>
      <dgm:spPr/>
    </dgm:pt>
    <dgm:pt modelId="{6E8E1E8C-AAC9-4013-A3ED-B8627C76D03C}" type="pres">
      <dgm:prSet presAssocID="{AF2A121F-E2B4-48AB-B0FF-9D4681D2FCD7}" presName="linNode" presStyleCnt="0"/>
      <dgm:spPr/>
    </dgm:pt>
    <dgm:pt modelId="{51896169-BAB5-4895-9826-666BA0E64180}" type="pres">
      <dgm:prSet presAssocID="{AF2A121F-E2B4-48AB-B0FF-9D4681D2FCD7}" presName="parentText" presStyleLbl="node1" presStyleIdx="9" presStyleCnt="11">
        <dgm:presLayoutVars>
          <dgm:chMax val="1"/>
          <dgm:bulletEnabled val="1"/>
        </dgm:presLayoutVars>
      </dgm:prSet>
      <dgm:spPr/>
    </dgm:pt>
    <dgm:pt modelId="{60055AF5-5384-4815-B1A5-343D09D6691C}" type="pres">
      <dgm:prSet presAssocID="{FA8D115F-DE65-4804-8D56-2417DE5E9ECC}" presName="sp" presStyleCnt="0"/>
      <dgm:spPr/>
    </dgm:pt>
    <dgm:pt modelId="{047C4A5F-2B8C-4F9A-B1C7-50063E52E187}" type="pres">
      <dgm:prSet presAssocID="{8608E632-9733-4504-B7D5-3C6926018712}" presName="linNode" presStyleCnt="0"/>
      <dgm:spPr/>
    </dgm:pt>
    <dgm:pt modelId="{EFA7CEA8-90D4-4632-9390-06197DC0D446}" type="pres">
      <dgm:prSet presAssocID="{8608E632-9733-4504-B7D5-3C6926018712}" presName="parentText" presStyleLbl="node1" presStyleIdx="10" presStyleCnt="11">
        <dgm:presLayoutVars>
          <dgm:chMax val="1"/>
          <dgm:bulletEnabled val="1"/>
        </dgm:presLayoutVars>
      </dgm:prSet>
      <dgm:spPr/>
    </dgm:pt>
  </dgm:ptLst>
  <dgm:cxnLst>
    <dgm:cxn modelId="{3D668605-188A-4A9F-83A0-150641BF7673}" type="presOf" srcId="{33ED559D-267B-4A93-953B-E58B718B1FF7}" destId="{6217CA41-B3FA-4DF6-8077-7C822AC63D76}" srcOrd="0" destOrd="0" presId="urn:microsoft.com/office/officeart/2005/8/layout/vList5"/>
    <dgm:cxn modelId="{998FA01E-C790-492B-B162-8B823FF1421C}" type="presOf" srcId="{977E2B2E-BC7E-4CAF-B9BE-0BF9D2441634}" destId="{2CDA57C0-BC0C-4EEB-BA94-972C095D6688}" srcOrd="0" destOrd="0" presId="urn:microsoft.com/office/officeart/2005/8/layout/vList5"/>
    <dgm:cxn modelId="{77E9B02F-2360-4E17-A090-57C23BDA2367}" type="presOf" srcId="{C5138859-EFDB-4E1F-B96A-3C4934F4DB8C}" destId="{325D1DA8-4472-483B-B1AF-404BB3736A8A}" srcOrd="0" destOrd="0" presId="urn:microsoft.com/office/officeart/2005/8/layout/vList5"/>
    <dgm:cxn modelId="{91912537-421F-4C5E-86A8-2714D6B977FC}" type="presOf" srcId="{8608E632-9733-4504-B7D5-3C6926018712}" destId="{EFA7CEA8-90D4-4632-9390-06197DC0D446}" srcOrd="0" destOrd="0" presId="urn:microsoft.com/office/officeart/2005/8/layout/vList5"/>
    <dgm:cxn modelId="{DD24453B-33D3-4B35-A714-9FB1002F2FA1}" srcId="{33ED559D-267B-4A93-953B-E58B718B1FF7}" destId="{AF2A121F-E2B4-48AB-B0FF-9D4681D2FCD7}" srcOrd="9" destOrd="0" parTransId="{D68B707B-56CA-4098-AD22-CEBE5F795A0D}" sibTransId="{FA8D115F-DE65-4804-8D56-2417DE5E9ECC}"/>
    <dgm:cxn modelId="{482F5566-BE2D-4583-8442-9D6D2FD4E3C1}" type="presOf" srcId="{2E1B5CED-35B8-4812-B2C2-9EA1C5CFC835}" destId="{01F41986-73E0-43FE-A144-EE99107A6257}" srcOrd="0" destOrd="0" presId="urn:microsoft.com/office/officeart/2005/8/layout/vList5"/>
    <dgm:cxn modelId="{0FDEA148-5116-4183-B6BF-24BF98CC7E48}" srcId="{33ED559D-267B-4A93-953B-E58B718B1FF7}" destId="{8608E632-9733-4504-B7D5-3C6926018712}" srcOrd="10" destOrd="0" parTransId="{B0AA6540-8A64-4A6B-ADAC-35C36E675D54}" sibTransId="{DD4D2577-DAD7-4025-8EA1-5EF21AF6DB07}"/>
    <dgm:cxn modelId="{98E45B4D-13D0-420C-9C0A-6F6405DA0F53}" type="presOf" srcId="{EE7D57A4-74EA-44D9-A365-883F9FCD2203}" destId="{587F9072-C5D7-466E-80A6-52CAC3AEFAF5}" srcOrd="0" destOrd="0" presId="urn:microsoft.com/office/officeart/2005/8/layout/vList5"/>
    <dgm:cxn modelId="{37D2CF57-92D0-4F8C-8251-9759C4D9E6F2}" srcId="{33ED559D-267B-4A93-953B-E58B718B1FF7}" destId="{E2625C06-D745-48CB-9542-A947E4D5A7D2}" srcOrd="7" destOrd="0" parTransId="{6DE62A76-E250-499E-91E3-792B6C07D47E}" sibTransId="{47A44E06-6E25-4C16-81ED-93A47EB26ED2}"/>
    <dgm:cxn modelId="{679E3378-6652-4099-9417-D25F95AF5B2D}" srcId="{33ED559D-267B-4A93-953B-E58B718B1FF7}" destId="{8288BD93-0F2C-4D81-90F7-48B4D1D9C8EF}" srcOrd="0" destOrd="0" parTransId="{5E8EB9DA-8219-4C68-A4FE-3863706DF8DE}" sibTransId="{4F1FA0D9-2EF5-4470-B88A-75515EA54F87}"/>
    <dgm:cxn modelId="{934C6F7A-20DD-46AD-97CF-7CF93AE99F13}" type="presOf" srcId="{3099D823-A46F-4FA9-B4B1-16C155678FF3}" destId="{3A00B4FD-51F9-4EAE-9289-D6EDB509D04F}" srcOrd="0" destOrd="0" presId="urn:microsoft.com/office/officeart/2005/8/layout/vList5"/>
    <dgm:cxn modelId="{498DB193-7F58-48A8-AF0E-26C0640A5CA4}" srcId="{33ED559D-267B-4A93-953B-E58B718B1FF7}" destId="{977E2B2E-BC7E-4CAF-B9BE-0BF9D2441634}" srcOrd="4" destOrd="0" parTransId="{6236F4F1-387B-4F0B-8A50-AAAFA85A429F}" sibTransId="{1AEE293E-0124-400C-BF7A-D022377609B9}"/>
    <dgm:cxn modelId="{787490A4-FA60-4513-82AD-D4EB134FF050}" type="presOf" srcId="{A99C7AC8-6D6C-4F3A-979C-DC0841BC45F0}" destId="{85899103-5DA2-44F1-8877-55CD5F020B8E}" srcOrd="0" destOrd="0" presId="urn:microsoft.com/office/officeart/2005/8/layout/vList5"/>
    <dgm:cxn modelId="{72F3BFB0-15EC-4100-9A77-93DA0EC059EE}" srcId="{33ED559D-267B-4A93-953B-E58B718B1FF7}" destId="{C5138859-EFDB-4E1F-B96A-3C4934F4DB8C}" srcOrd="1" destOrd="0" parTransId="{3081F05B-5CC3-4DE1-9D31-48EC8F44B78C}" sibTransId="{3A39531E-B54C-4B0B-AF82-EB4D4E23D249}"/>
    <dgm:cxn modelId="{522833BE-09F7-4E94-9F23-E2D4DBC61DE0}" srcId="{33ED559D-267B-4A93-953B-E58B718B1FF7}" destId="{A99C7AC8-6D6C-4F3A-979C-DC0841BC45F0}" srcOrd="6" destOrd="0" parTransId="{F791BFDB-3B00-46BD-8A5C-D202FFCA479E}" sibTransId="{EEF1BDB0-CDDE-4420-B853-8B364ABD8579}"/>
    <dgm:cxn modelId="{921E09C8-0AA5-4367-900E-B2F07FBC619D}" srcId="{33ED559D-267B-4A93-953B-E58B718B1FF7}" destId="{699A7A22-7ABB-473B-9154-03B81AB2D87D}" srcOrd="5" destOrd="0" parTransId="{3BBA923F-D0BD-438D-9E5E-D70AB6A21911}" sibTransId="{8E33FB47-7101-4851-BCD9-1B52947D0280}"/>
    <dgm:cxn modelId="{D1545DD5-8786-4513-944D-A3FB64E95573}" srcId="{33ED559D-267B-4A93-953B-E58B718B1FF7}" destId="{3099D823-A46F-4FA9-B4B1-16C155678FF3}" srcOrd="2" destOrd="0" parTransId="{729C8CBB-C6A4-44E8-A113-5A51986A0475}" sibTransId="{02C1C803-3BAD-4F9A-A178-EBC89DE4022A}"/>
    <dgm:cxn modelId="{282D7ADD-4E6F-4253-BDF1-D646A4AAC41F}" type="presOf" srcId="{8288BD93-0F2C-4D81-90F7-48B4D1D9C8EF}" destId="{0E893A19-4C88-4F97-B1F0-445D4B73255C}" srcOrd="0" destOrd="0" presId="urn:microsoft.com/office/officeart/2005/8/layout/vList5"/>
    <dgm:cxn modelId="{F2A73BDE-CD6D-410A-BE5A-449C6C7DC616}" srcId="{33ED559D-267B-4A93-953B-E58B718B1FF7}" destId="{2E1B5CED-35B8-4812-B2C2-9EA1C5CFC835}" srcOrd="8" destOrd="0" parTransId="{8D6302E4-BD59-4075-89BE-2425701B0238}" sibTransId="{E76A241D-1026-45F7-BE10-DD4A8E8F59DD}"/>
    <dgm:cxn modelId="{C4F126E7-68D9-45C1-AEE2-C97E3101F9B4}" type="presOf" srcId="{AF2A121F-E2B4-48AB-B0FF-9D4681D2FCD7}" destId="{51896169-BAB5-4895-9826-666BA0E64180}" srcOrd="0" destOrd="0" presId="urn:microsoft.com/office/officeart/2005/8/layout/vList5"/>
    <dgm:cxn modelId="{E772D2EB-399C-44B0-B160-DA118297DE08}" srcId="{33ED559D-267B-4A93-953B-E58B718B1FF7}" destId="{EE7D57A4-74EA-44D9-A365-883F9FCD2203}" srcOrd="3" destOrd="0" parTransId="{B61E88A6-F15A-4DA8-A653-8F91B275F0E6}" sibTransId="{8B813C52-8B90-447D-A891-A11C3CDB138D}"/>
    <dgm:cxn modelId="{E17870FB-08C7-42B7-A284-DB07FD04CC8A}" type="presOf" srcId="{E2625C06-D745-48CB-9542-A947E4D5A7D2}" destId="{B1FD6BD4-E267-4BD0-B4B1-15A6263A954C}" srcOrd="0" destOrd="0" presId="urn:microsoft.com/office/officeart/2005/8/layout/vList5"/>
    <dgm:cxn modelId="{A12A29FD-2060-4127-84F2-7C0F8F048AEB}" type="presOf" srcId="{699A7A22-7ABB-473B-9154-03B81AB2D87D}" destId="{C3F8165C-AFD4-432F-8A01-196A55D56933}" srcOrd="0" destOrd="0" presId="urn:microsoft.com/office/officeart/2005/8/layout/vList5"/>
    <dgm:cxn modelId="{CC464EC0-C49F-4DD1-9E8B-C59A2BEF1928}" type="presParOf" srcId="{6217CA41-B3FA-4DF6-8077-7C822AC63D76}" destId="{A0651BDD-2FA3-4CC5-9655-96AF43D5FE06}" srcOrd="0" destOrd="0" presId="urn:microsoft.com/office/officeart/2005/8/layout/vList5"/>
    <dgm:cxn modelId="{363A38D5-2B64-4B3D-A102-12AC1EEAA784}" type="presParOf" srcId="{A0651BDD-2FA3-4CC5-9655-96AF43D5FE06}" destId="{0E893A19-4C88-4F97-B1F0-445D4B73255C}" srcOrd="0" destOrd="0" presId="urn:microsoft.com/office/officeart/2005/8/layout/vList5"/>
    <dgm:cxn modelId="{A16692CB-74CA-424B-AB98-F014EAAABB0E}" type="presParOf" srcId="{6217CA41-B3FA-4DF6-8077-7C822AC63D76}" destId="{CC67B7C5-F20E-476E-9543-4623AFD305C2}" srcOrd="1" destOrd="0" presId="urn:microsoft.com/office/officeart/2005/8/layout/vList5"/>
    <dgm:cxn modelId="{FBCF83AC-95BF-4EE5-BA5D-D31496CB70B6}" type="presParOf" srcId="{6217CA41-B3FA-4DF6-8077-7C822AC63D76}" destId="{755CC090-3D51-4186-BD9F-06A5C4210ABD}" srcOrd="2" destOrd="0" presId="urn:microsoft.com/office/officeart/2005/8/layout/vList5"/>
    <dgm:cxn modelId="{F1DFCC09-DC02-4DB9-8875-2164140EABFB}" type="presParOf" srcId="{755CC090-3D51-4186-BD9F-06A5C4210ABD}" destId="{325D1DA8-4472-483B-B1AF-404BB3736A8A}" srcOrd="0" destOrd="0" presId="urn:microsoft.com/office/officeart/2005/8/layout/vList5"/>
    <dgm:cxn modelId="{37840B87-E34B-4CFA-BD17-09324D324C2A}" type="presParOf" srcId="{6217CA41-B3FA-4DF6-8077-7C822AC63D76}" destId="{867200D4-D4F4-4931-91D4-36B7E293B6A1}" srcOrd="3" destOrd="0" presId="urn:microsoft.com/office/officeart/2005/8/layout/vList5"/>
    <dgm:cxn modelId="{79EBC52C-7165-46FE-9DBB-646EAC9AF26B}" type="presParOf" srcId="{6217CA41-B3FA-4DF6-8077-7C822AC63D76}" destId="{EE84DFCF-37E0-449C-BBAB-D5C6136C6802}" srcOrd="4" destOrd="0" presId="urn:microsoft.com/office/officeart/2005/8/layout/vList5"/>
    <dgm:cxn modelId="{4F68DEC9-06F4-461F-BF7E-28910B626198}" type="presParOf" srcId="{EE84DFCF-37E0-449C-BBAB-D5C6136C6802}" destId="{3A00B4FD-51F9-4EAE-9289-D6EDB509D04F}" srcOrd="0" destOrd="0" presId="urn:microsoft.com/office/officeart/2005/8/layout/vList5"/>
    <dgm:cxn modelId="{1C69B149-A855-41DA-A5CE-6FD821F0EE54}" type="presParOf" srcId="{6217CA41-B3FA-4DF6-8077-7C822AC63D76}" destId="{4108B9E4-4167-4C43-AA51-B440454486A3}" srcOrd="5" destOrd="0" presId="urn:microsoft.com/office/officeart/2005/8/layout/vList5"/>
    <dgm:cxn modelId="{8D65E8BF-08B5-4680-95FE-26FEB70C70AB}" type="presParOf" srcId="{6217CA41-B3FA-4DF6-8077-7C822AC63D76}" destId="{AA0E65E2-2F25-4142-AF59-E283949FAD04}" srcOrd="6" destOrd="0" presId="urn:microsoft.com/office/officeart/2005/8/layout/vList5"/>
    <dgm:cxn modelId="{4BDC00AD-F300-45B1-A79F-29EF6BAE2AED}" type="presParOf" srcId="{AA0E65E2-2F25-4142-AF59-E283949FAD04}" destId="{587F9072-C5D7-466E-80A6-52CAC3AEFAF5}" srcOrd="0" destOrd="0" presId="urn:microsoft.com/office/officeart/2005/8/layout/vList5"/>
    <dgm:cxn modelId="{328CC694-DDA1-4291-9FEB-983A0AF3C07A}" type="presParOf" srcId="{6217CA41-B3FA-4DF6-8077-7C822AC63D76}" destId="{E94AD008-73FE-4444-9919-C295DFEBED51}" srcOrd="7" destOrd="0" presId="urn:microsoft.com/office/officeart/2005/8/layout/vList5"/>
    <dgm:cxn modelId="{0E365AE8-5815-47E9-8530-888EE11D8FA0}" type="presParOf" srcId="{6217CA41-B3FA-4DF6-8077-7C822AC63D76}" destId="{2BA4B92A-69F2-4584-825A-0636B185489F}" srcOrd="8" destOrd="0" presId="urn:microsoft.com/office/officeart/2005/8/layout/vList5"/>
    <dgm:cxn modelId="{F542A267-8E7C-4592-BE2F-40F5ECE49045}" type="presParOf" srcId="{2BA4B92A-69F2-4584-825A-0636B185489F}" destId="{2CDA57C0-BC0C-4EEB-BA94-972C095D6688}" srcOrd="0" destOrd="0" presId="urn:microsoft.com/office/officeart/2005/8/layout/vList5"/>
    <dgm:cxn modelId="{CA1C5581-BCFE-4D7A-8A05-06F2BC9AAE46}" type="presParOf" srcId="{6217CA41-B3FA-4DF6-8077-7C822AC63D76}" destId="{D78B30F4-E185-4AE5-B9F4-F49471DF4536}" srcOrd="9" destOrd="0" presId="urn:microsoft.com/office/officeart/2005/8/layout/vList5"/>
    <dgm:cxn modelId="{957D03DF-1021-4B0D-A469-D6D6857EA7C8}" type="presParOf" srcId="{6217CA41-B3FA-4DF6-8077-7C822AC63D76}" destId="{D7C5CED3-00DB-424D-ACF4-EDB330B1AF00}" srcOrd="10" destOrd="0" presId="urn:microsoft.com/office/officeart/2005/8/layout/vList5"/>
    <dgm:cxn modelId="{7C95F9D3-1C9C-4B18-B9AB-8D7C90B8D542}" type="presParOf" srcId="{D7C5CED3-00DB-424D-ACF4-EDB330B1AF00}" destId="{C3F8165C-AFD4-432F-8A01-196A55D56933}" srcOrd="0" destOrd="0" presId="urn:microsoft.com/office/officeart/2005/8/layout/vList5"/>
    <dgm:cxn modelId="{180BA973-1C09-4F49-A3FE-8D592B2E356E}" type="presParOf" srcId="{6217CA41-B3FA-4DF6-8077-7C822AC63D76}" destId="{98FD8EFC-DEFD-4D8F-92AC-2434126C09D9}" srcOrd="11" destOrd="0" presId="urn:microsoft.com/office/officeart/2005/8/layout/vList5"/>
    <dgm:cxn modelId="{7EC7E143-2A28-4847-9CD9-14DAFCC006DB}" type="presParOf" srcId="{6217CA41-B3FA-4DF6-8077-7C822AC63D76}" destId="{E6E64DA9-70CA-4BE7-A612-72884F1A5556}" srcOrd="12" destOrd="0" presId="urn:microsoft.com/office/officeart/2005/8/layout/vList5"/>
    <dgm:cxn modelId="{039E574F-4748-4867-B2B5-981466F00AC8}" type="presParOf" srcId="{E6E64DA9-70CA-4BE7-A612-72884F1A5556}" destId="{85899103-5DA2-44F1-8877-55CD5F020B8E}" srcOrd="0" destOrd="0" presId="urn:microsoft.com/office/officeart/2005/8/layout/vList5"/>
    <dgm:cxn modelId="{09E8F9DD-0B01-4424-870F-C411F97FA24E}" type="presParOf" srcId="{6217CA41-B3FA-4DF6-8077-7C822AC63D76}" destId="{66A60C80-9EB9-45F5-9723-2BC5B44C4550}" srcOrd="13" destOrd="0" presId="urn:microsoft.com/office/officeart/2005/8/layout/vList5"/>
    <dgm:cxn modelId="{FB6281F4-6905-4D80-8717-570AFCFB289A}" type="presParOf" srcId="{6217CA41-B3FA-4DF6-8077-7C822AC63D76}" destId="{44CDFC07-3084-4793-9AE6-0FA8E401BD59}" srcOrd="14" destOrd="0" presId="urn:microsoft.com/office/officeart/2005/8/layout/vList5"/>
    <dgm:cxn modelId="{430AF345-BD1F-4FAF-9D3D-3DF0D41D1D7C}" type="presParOf" srcId="{44CDFC07-3084-4793-9AE6-0FA8E401BD59}" destId="{B1FD6BD4-E267-4BD0-B4B1-15A6263A954C}" srcOrd="0" destOrd="0" presId="urn:microsoft.com/office/officeart/2005/8/layout/vList5"/>
    <dgm:cxn modelId="{21FEA60E-F590-443D-BCDA-2D217310F3C1}" type="presParOf" srcId="{6217CA41-B3FA-4DF6-8077-7C822AC63D76}" destId="{61FDE232-9B52-4A2F-A36F-74655EA2F32D}" srcOrd="15" destOrd="0" presId="urn:microsoft.com/office/officeart/2005/8/layout/vList5"/>
    <dgm:cxn modelId="{6980E8D7-2EDB-439E-86E2-7B3DBF56FD3C}" type="presParOf" srcId="{6217CA41-B3FA-4DF6-8077-7C822AC63D76}" destId="{E20888FB-9B72-44A6-BA71-D8D946E54155}" srcOrd="16" destOrd="0" presId="urn:microsoft.com/office/officeart/2005/8/layout/vList5"/>
    <dgm:cxn modelId="{B307333B-E9C0-4A73-8D3D-8C3DF11CE753}" type="presParOf" srcId="{E20888FB-9B72-44A6-BA71-D8D946E54155}" destId="{01F41986-73E0-43FE-A144-EE99107A6257}" srcOrd="0" destOrd="0" presId="urn:microsoft.com/office/officeart/2005/8/layout/vList5"/>
    <dgm:cxn modelId="{DC5F7B1A-3D7E-46A0-A023-D1306E3ECF51}" type="presParOf" srcId="{6217CA41-B3FA-4DF6-8077-7C822AC63D76}" destId="{32D1C0AB-EB23-41C3-83F3-4E9E00E846E8}" srcOrd="17" destOrd="0" presId="urn:microsoft.com/office/officeart/2005/8/layout/vList5"/>
    <dgm:cxn modelId="{ED5E7EBF-3941-46AA-9382-2ADA7CF05016}" type="presParOf" srcId="{6217CA41-B3FA-4DF6-8077-7C822AC63D76}" destId="{6E8E1E8C-AAC9-4013-A3ED-B8627C76D03C}" srcOrd="18" destOrd="0" presId="urn:microsoft.com/office/officeart/2005/8/layout/vList5"/>
    <dgm:cxn modelId="{58B274AD-655B-4E5A-82B2-E6C42E8D8B80}" type="presParOf" srcId="{6E8E1E8C-AAC9-4013-A3ED-B8627C76D03C}" destId="{51896169-BAB5-4895-9826-666BA0E64180}" srcOrd="0" destOrd="0" presId="urn:microsoft.com/office/officeart/2005/8/layout/vList5"/>
    <dgm:cxn modelId="{34508C4D-BBD1-495B-9EAF-C4CD09CD6A77}" type="presParOf" srcId="{6217CA41-B3FA-4DF6-8077-7C822AC63D76}" destId="{60055AF5-5384-4815-B1A5-343D09D6691C}" srcOrd="19" destOrd="0" presId="urn:microsoft.com/office/officeart/2005/8/layout/vList5"/>
    <dgm:cxn modelId="{ABD905CE-C8A9-4357-8B16-4BC51DFFC384}" type="presParOf" srcId="{6217CA41-B3FA-4DF6-8077-7C822AC63D76}" destId="{047C4A5F-2B8C-4F9A-B1C7-50063E52E187}" srcOrd="20" destOrd="0" presId="urn:microsoft.com/office/officeart/2005/8/layout/vList5"/>
    <dgm:cxn modelId="{3E8153B9-53D2-4CCD-873B-D0691565804F}" type="presParOf" srcId="{047C4A5F-2B8C-4F9A-B1C7-50063E52E187}" destId="{EFA7CEA8-90D4-4632-9390-06197DC0D44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E77B47-72CD-4265-91DA-BEA9605134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9C7F98-BEC7-416C-89E2-47D15DBBD9D3}">
      <dgm:prSet/>
      <dgm:spPr/>
      <dgm:t>
        <a:bodyPr/>
        <a:lstStyle/>
        <a:p>
          <a:r>
            <a:rPr lang="en-US" b="1" i="0"/>
            <a:t>Cheteshwar Pujara</a:t>
          </a:r>
          <a:endParaRPr lang="en-US"/>
        </a:p>
      </dgm:t>
    </dgm:pt>
    <dgm:pt modelId="{99B7ADFE-63FD-4EC9-A91F-F5CA1434EB5E}" type="parTrans" cxnId="{8A798E99-1945-4A47-96F8-F0128EA79073}">
      <dgm:prSet/>
      <dgm:spPr/>
      <dgm:t>
        <a:bodyPr/>
        <a:lstStyle/>
        <a:p>
          <a:endParaRPr lang="en-US"/>
        </a:p>
      </dgm:t>
    </dgm:pt>
    <dgm:pt modelId="{9EAD5C28-3F3F-42F3-9702-7553A7655978}" type="sibTrans" cxnId="{8A798E99-1945-4A47-96F8-F0128EA79073}">
      <dgm:prSet/>
      <dgm:spPr/>
      <dgm:t>
        <a:bodyPr/>
        <a:lstStyle/>
        <a:p>
          <a:endParaRPr lang="en-US"/>
        </a:p>
      </dgm:t>
    </dgm:pt>
    <dgm:pt modelId="{72650DD4-80D8-403A-A773-16452BA4A096}">
      <dgm:prSet/>
      <dgm:spPr/>
      <dgm:t>
        <a:bodyPr/>
        <a:lstStyle/>
        <a:p>
          <a:r>
            <a:rPr lang="en-US" b="1" i="0"/>
            <a:t>KL Rahul</a:t>
          </a:r>
          <a:endParaRPr lang="en-US"/>
        </a:p>
      </dgm:t>
    </dgm:pt>
    <dgm:pt modelId="{E9699166-6208-46D9-ABDC-16BE584C7BD7}" type="parTrans" cxnId="{9B7A36E4-90AB-4495-9441-D6306C845448}">
      <dgm:prSet/>
      <dgm:spPr/>
      <dgm:t>
        <a:bodyPr/>
        <a:lstStyle/>
        <a:p>
          <a:endParaRPr lang="en-US"/>
        </a:p>
      </dgm:t>
    </dgm:pt>
    <dgm:pt modelId="{421935FB-816F-4697-9CE4-1CB7267DC1D2}" type="sibTrans" cxnId="{9B7A36E4-90AB-4495-9441-D6306C845448}">
      <dgm:prSet/>
      <dgm:spPr/>
      <dgm:t>
        <a:bodyPr/>
        <a:lstStyle/>
        <a:p>
          <a:endParaRPr lang="en-US"/>
        </a:p>
      </dgm:t>
    </dgm:pt>
    <dgm:pt modelId="{2FD233B1-0C2B-4D9F-B6CD-C045349EB896}">
      <dgm:prSet/>
      <dgm:spPr/>
      <dgm:t>
        <a:bodyPr/>
        <a:lstStyle/>
        <a:p>
          <a:r>
            <a:rPr lang="en-US" b="1" i="0"/>
            <a:t>Shreyas Iyer</a:t>
          </a:r>
          <a:endParaRPr lang="en-US"/>
        </a:p>
      </dgm:t>
    </dgm:pt>
    <dgm:pt modelId="{D718EE9E-55E9-4175-83A7-A03A3904208A}" type="parTrans" cxnId="{FA90D133-A9DA-4862-A4EA-C811E285510C}">
      <dgm:prSet/>
      <dgm:spPr/>
      <dgm:t>
        <a:bodyPr/>
        <a:lstStyle/>
        <a:p>
          <a:endParaRPr lang="en-US"/>
        </a:p>
      </dgm:t>
    </dgm:pt>
    <dgm:pt modelId="{47413CBB-A98E-4047-BE47-F19B066732DC}" type="sibTrans" cxnId="{FA90D133-A9DA-4862-A4EA-C811E285510C}">
      <dgm:prSet/>
      <dgm:spPr/>
      <dgm:t>
        <a:bodyPr/>
        <a:lstStyle/>
        <a:p>
          <a:endParaRPr lang="en-US"/>
        </a:p>
      </dgm:t>
    </dgm:pt>
    <dgm:pt modelId="{CE15E950-D932-4CBB-BC3A-1F734C0E63CD}">
      <dgm:prSet/>
      <dgm:spPr/>
      <dgm:t>
        <a:bodyPr/>
        <a:lstStyle/>
        <a:p>
          <a:r>
            <a:rPr lang="en-US" b="1" i="0"/>
            <a:t>Rohit Sharma</a:t>
          </a:r>
          <a:endParaRPr lang="en-US"/>
        </a:p>
      </dgm:t>
    </dgm:pt>
    <dgm:pt modelId="{B93CE165-9590-4F95-AA9A-21D6EBA1BBC3}" type="parTrans" cxnId="{7EC464AB-B752-4969-ADA0-8122EC3E5C4E}">
      <dgm:prSet/>
      <dgm:spPr/>
      <dgm:t>
        <a:bodyPr/>
        <a:lstStyle/>
        <a:p>
          <a:endParaRPr lang="en-US"/>
        </a:p>
      </dgm:t>
    </dgm:pt>
    <dgm:pt modelId="{C4C92B1D-C430-4DF5-83B6-356B51FD9623}" type="sibTrans" cxnId="{7EC464AB-B752-4969-ADA0-8122EC3E5C4E}">
      <dgm:prSet/>
      <dgm:spPr/>
      <dgm:t>
        <a:bodyPr/>
        <a:lstStyle/>
        <a:p>
          <a:endParaRPr lang="en-US"/>
        </a:p>
      </dgm:t>
    </dgm:pt>
    <dgm:pt modelId="{B4FF4990-6664-4A06-9365-700437150887}">
      <dgm:prSet/>
      <dgm:spPr/>
      <dgm:t>
        <a:bodyPr/>
        <a:lstStyle/>
        <a:p>
          <a:r>
            <a:rPr lang="en-US" b="1" i="0"/>
            <a:t>Rishabh Pant</a:t>
          </a:r>
          <a:endParaRPr lang="en-US"/>
        </a:p>
      </dgm:t>
    </dgm:pt>
    <dgm:pt modelId="{F09EA100-115C-403B-8661-8E3BB43C3322}" type="parTrans" cxnId="{864C5650-CCBF-416C-8409-D6B81996A25E}">
      <dgm:prSet/>
      <dgm:spPr/>
      <dgm:t>
        <a:bodyPr/>
        <a:lstStyle/>
        <a:p>
          <a:endParaRPr lang="en-US"/>
        </a:p>
      </dgm:t>
    </dgm:pt>
    <dgm:pt modelId="{B0B708EF-7A25-42AE-9655-609B88BCB5B4}" type="sibTrans" cxnId="{864C5650-CCBF-416C-8409-D6B81996A25E}">
      <dgm:prSet/>
      <dgm:spPr/>
      <dgm:t>
        <a:bodyPr/>
        <a:lstStyle/>
        <a:p>
          <a:endParaRPr lang="en-US"/>
        </a:p>
      </dgm:t>
    </dgm:pt>
    <dgm:pt modelId="{7D6F307A-5BC2-4FD0-84F1-D451F0A8C6BE}">
      <dgm:prSet/>
      <dgm:spPr/>
      <dgm:t>
        <a:bodyPr/>
        <a:lstStyle/>
        <a:p>
          <a:r>
            <a:rPr lang="en-US" b="1" i="0"/>
            <a:t>Hanuma Vihari</a:t>
          </a:r>
          <a:endParaRPr lang="en-US"/>
        </a:p>
      </dgm:t>
    </dgm:pt>
    <dgm:pt modelId="{EA2B6C72-9944-4B88-A231-3C9B7E668538}" type="parTrans" cxnId="{13BEB877-9530-4DB2-8925-2004C1B1FEF9}">
      <dgm:prSet/>
      <dgm:spPr/>
      <dgm:t>
        <a:bodyPr/>
        <a:lstStyle/>
        <a:p>
          <a:endParaRPr lang="en-US"/>
        </a:p>
      </dgm:t>
    </dgm:pt>
    <dgm:pt modelId="{19214B90-B44A-45AB-9AF0-ABCFC9194FBA}" type="sibTrans" cxnId="{13BEB877-9530-4DB2-8925-2004C1B1FEF9}">
      <dgm:prSet/>
      <dgm:spPr/>
      <dgm:t>
        <a:bodyPr/>
        <a:lstStyle/>
        <a:p>
          <a:endParaRPr lang="en-US"/>
        </a:p>
      </dgm:t>
    </dgm:pt>
    <dgm:pt modelId="{3C50894D-FF96-4CB7-8848-AD466B1AD198}">
      <dgm:prSet/>
      <dgm:spPr/>
      <dgm:t>
        <a:bodyPr/>
        <a:lstStyle/>
        <a:p>
          <a:r>
            <a:rPr lang="en-US" b="1" i="0"/>
            <a:t>Ravindra Jadeja</a:t>
          </a:r>
          <a:endParaRPr lang="en-US"/>
        </a:p>
      </dgm:t>
    </dgm:pt>
    <dgm:pt modelId="{F573A815-4DF7-49E1-AA57-CA93A5B3E4C2}" type="parTrans" cxnId="{20A959D9-E179-4E80-B7F4-E5455B4DACB8}">
      <dgm:prSet/>
      <dgm:spPr/>
      <dgm:t>
        <a:bodyPr/>
        <a:lstStyle/>
        <a:p>
          <a:endParaRPr lang="en-US"/>
        </a:p>
      </dgm:t>
    </dgm:pt>
    <dgm:pt modelId="{64C28677-0278-48B3-9832-F14ECF1678BA}" type="sibTrans" cxnId="{20A959D9-E179-4E80-B7F4-E5455B4DACB8}">
      <dgm:prSet/>
      <dgm:spPr/>
      <dgm:t>
        <a:bodyPr/>
        <a:lstStyle/>
        <a:p>
          <a:endParaRPr lang="en-US"/>
        </a:p>
      </dgm:t>
    </dgm:pt>
    <dgm:pt modelId="{EF539B94-FF51-4277-8473-8714EDA112C4}">
      <dgm:prSet/>
      <dgm:spPr/>
      <dgm:t>
        <a:bodyPr/>
        <a:lstStyle/>
        <a:p>
          <a:r>
            <a:rPr lang="en-US" b="1" i="0"/>
            <a:t>Ravichandran Ashwin</a:t>
          </a:r>
          <a:endParaRPr lang="en-US"/>
        </a:p>
      </dgm:t>
    </dgm:pt>
    <dgm:pt modelId="{AC1B32A3-812A-43A3-A537-EA1B6788536C}" type="parTrans" cxnId="{3BB2F437-4E1B-49EF-A3EC-AC420838B852}">
      <dgm:prSet/>
      <dgm:spPr/>
      <dgm:t>
        <a:bodyPr/>
        <a:lstStyle/>
        <a:p>
          <a:endParaRPr lang="en-US"/>
        </a:p>
      </dgm:t>
    </dgm:pt>
    <dgm:pt modelId="{329CBEFA-F21B-4D64-9938-AAA136ED19B6}" type="sibTrans" cxnId="{3BB2F437-4E1B-49EF-A3EC-AC420838B852}">
      <dgm:prSet/>
      <dgm:spPr/>
      <dgm:t>
        <a:bodyPr/>
        <a:lstStyle/>
        <a:p>
          <a:endParaRPr lang="en-US"/>
        </a:p>
      </dgm:t>
    </dgm:pt>
    <dgm:pt modelId="{567B3C5A-43AA-46C9-9F2A-20A4E8445C16}">
      <dgm:prSet/>
      <dgm:spPr/>
      <dgm:t>
        <a:bodyPr/>
        <a:lstStyle/>
        <a:p>
          <a:r>
            <a:rPr lang="en-US" b="1" i="0"/>
            <a:t>Mohammed Siraj</a:t>
          </a:r>
          <a:endParaRPr lang="en-US"/>
        </a:p>
      </dgm:t>
    </dgm:pt>
    <dgm:pt modelId="{0C1BF8BD-1813-4170-BED5-7CBBAB12D592}" type="parTrans" cxnId="{75ECDADB-E194-49CB-ABDC-E4CBFCC613A6}">
      <dgm:prSet/>
      <dgm:spPr/>
      <dgm:t>
        <a:bodyPr/>
        <a:lstStyle/>
        <a:p>
          <a:endParaRPr lang="en-US"/>
        </a:p>
      </dgm:t>
    </dgm:pt>
    <dgm:pt modelId="{349C0D95-AFA8-493D-8DD5-5825E8B59242}" type="sibTrans" cxnId="{75ECDADB-E194-49CB-ABDC-E4CBFCC613A6}">
      <dgm:prSet/>
      <dgm:spPr/>
      <dgm:t>
        <a:bodyPr/>
        <a:lstStyle/>
        <a:p>
          <a:endParaRPr lang="en-US"/>
        </a:p>
      </dgm:t>
    </dgm:pt>
    <dgm:pt modelId="{404B770F-1537-4094-8076-56D33869C993}">
      <dgm:prSet/>
      <dgm:spPr/>
      <dgm:t>
        <a:bodyPr/>
        <a:lstStyle/>
        <a:p>
          <a:r>
            <a:rPr lang="en-US" b="1" i="0"/>
            <a:t>Ishant Sharma</a:t>
          </a:r>
          <a:endParaRPr lang="en-US"/>
        </a:p>
      </dgm:t>
    </dgm:pt>
    <dgm:pt modelId="{B8BEEF77-FADB-454A-9397-36A9CF3A3BA7}" type="parTrans" cxnId="{D2A1A91C-12E1-493E-BEE0-961AC39C0FAF}">
      <dgm:prSet/>
      <dgm:spPr/>
      <dgm:t>
        <a:bodyPr/>
        <a:lstStyle/>
        <a:p>
          <a:endParaRPr lang="en-US"/>
        </a:p>
      </dgm:t>
    </dgm:pt>
    <dgm:pt modelId="{D5AD7F07-08DE-4981-A886-6029B0944911}" type="sibTrans" cxnId="{D2A1A91C-12E1-493E-BEE0-961AC39C0FAF}">
      <dgm:prSet/>
      <dgm:spPr/>
      <dgm:t>
        <a:bodyPr/>
        <a:lstStyle/>
        <a:p>
          <a:endParaRPr lang="en-US"/>
        </a:p>
      </dgm:t>
    </dgm:pt>
    <dgm:pt modelId="{91B958EC-1A07-4F16-BFC4-443ADF1710C9}">
      <dgm:prSet/>
      <dgm:spPr/>
      <dgm:t>
        <a:bodyPr/>
        <a:lstStyle/>
        <a:p>
          <a:r>
            <a:rPr lang="en-US" b="1" i="0"/>
            <a:t>Axar Patel</a:t>
          </a:r>
          <a:endParaRPr lang="en-US"/>
        </a:p>
      </dgm:t>
    </dgm:pt>
    <dgm:pt modelId="{46853141-B28F-4FB5-AEEB-E938E6147337}" type="parTrans" cxnId="{DA51B535-BE68-437C-8F7E-15673FD16D27}">
      <dgm:prSet/>
      <dgm:spPr/>
      <dgm:t>
        <a:bodyPr/>
        <a:lstStyle/>
        <a:p>
          <a:endParaRPr lang="en-US"/>
        </a:p>
      </dgm:t>
    </dgm:pt>
    <dgm:pt modelId="{9B8769D9-A86D-4B5B-A4D8-0564492C053D}" type="sibTrans" cxnId="{DA51B535-BE68-437C-8F7E-15673FD16D27}">
      <dgm:prSet/>
      <dgm:spPr/>
      <dgm:t>
        <a:bodyPr/>
        <a:lstStyle/>
        <a:p>
          <a:endParaRPr lang="en-US"/>
        </a:p>
      </dgm:t>
    </dgm:pt>
    <dgm:pt modelId="{5CD62078-4BF5-4BF9-96DF-70AFA5850EDF}" type="pres">
      <dgm:prSet presAssocID="{A7E77B47-72CD-4265-91DA-BEA9605134B1}" presName="linearFlow" presStyleCnt="0">
        <dgm:presLayoutVars>
          <dgm:dir/>
          <dgm:resizeHandles val="exact"/>
        </dgm:presLayoutVars>
      </dgm:prSet>
      <dgm:spPr/>
    </dgm:pt>
    <dgm:pt modelId="{A9EE3106-FF7D-4909-9148-9C77EF480084}" type="pres">
      <dgm:prSet presAssocID="{4F9C7F98-BEC7-416C-89E2-47D15DBBD9D3}" presName="composite" presStyleCnt="0"/>
      <dgm:spPr/>
    </dgm:pt>
    <dgm:pt modelId="{02610EFE-8C33-4BEF-B163-6371EEC5800F}" type="pres">
      <dgm:prSet presAssocID="{4F9C7F98-BEC7-416C-89E2-47D15DBBD9D3}" presName="imgShp" presStyleLbl="fgImgPlace1" presStyleIdx="0" presStyleCnt="1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A25B49E9-494F-48C4-BE82-E39946EFDCB1}" type="pres">
      <dgm:prSet presAssocID="{4F9C7F98-BEC7-416C-89E2-47D15DBBD9D3}" presName="txShp" presStyleLbl="node1" presStyleIdx="0" presStyleCnt="11">
        <dgm:presLayoutVars>
          <dgm:bulletEnabled val="1"/>
        </dgm:presLayoutVars>
      </dgm:prSet>
      <dgm:spPr/>
    </dgm:pt>
    <dgm:pt modelId="{3C1D841C-DB76-4642-8573-8DB40F63F2F6}" type="pres">
      <dgm:prSet presAssocID="{9EAD5C28-3F3F-42F3-9702-7553A7655978}" presName="spacing" presStyleCnt="0"/>
      <dgm:spPr/>
    </dgm:pt>
    <dgm:pt modelId="{F3793209-3AFD-4FCB-B660-0E9145E87F07}" type="pres">
      <dgm:prSet presAssocID="{72650DD4-80D8-403A-A773-16452BA4A096}" presName="composite" presStyleCnt="0"/>
      <dgm:spPr/>
    </dgm:pt>
    <dgm:pt modelId="{604BF6A5-A28D-47BA-B0E6-AE5E769535B4}" type="pres">
      <dgm:prSet presAssocID="{72650DD4-80D8-403A-A773-16452BA4A096}" presName="imgShp" presStyleLbl="fgImgPlace1" presStyleIdx="1" presStyleCnt="1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DB2D2AD-A99D-4473-B2F6-2CC4EAFB3FB3}" type="pres">
      <dgm:prSet presAssocID="{72650DD4-80D8-403A-A773-16452BA4A096}" presName="txShp" presStyleLbl="node1" presStyleIdx="1" presStyleCnt="11">
        <dgm:presLayoutVars>
          <dgm:bulletEnabled val="1"/>
        </dgm:presLayoutVars>
      </dgm:prSet>
      <dgm:spPr/>
    </dgm:pt>
    <dgm:pt modelId="{7FCAA312-0147-4BE4-A950-74FF806B6115}" type="pres">
      <dgm:prSet presAssocID="{421935FB-816F-4697-9CE4-1CB7267DC1D2}" presName="spacing" presStyleCnt="0"/>
      <dgm:spPr/>
    </dgm:pt>
    <dgm:pt modelId="{F48BDB8B-A9B0-47F3-8E11-6B77207BB0E0}" type="pres">
      <dgm:prSet presAssocID="{2FD233B1-0C2B-4D9F-B6CD-C045349EB896}" presName="composite" presStyleCnt="0"/>
      <dgm:spPr/>
    </dgm:pt>
    <dgm:pt modelId="{CE2CF608-69E0-4F91-A9BE-D7F30F7C31E7}" type="pres">
      <dgm:prSet presAssocID="{2FD233B1-0C2B-4D9F-B6CD-C045349EB896}" presName="imgShp" presStyleLbl="fgImgPlace1" presStyleIdx="2" presStyleCnt="1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1457004-CE48-4014-8B38-27C9F8E83355}" type="pres">
      <dgm:prSet presAssocID="{2FD233B1-0C2B-4D9F-B6CD-C045349EB896}" presName="txShp" presStyleLbl="node1" presStyleIdx="2" presStyleCnt="11">
        <dgm:presLayoutVars>
          <dgm:bulletEnabled val="1"/>
        </dgm:presLayoutVars>
      </dgm:prSet>
      <dgm:spPr/>
    </dgm:pt>
    <dgm:pt modelId="{DAEC09B0-2E02-49CE-AD9C-CE6C5F4EB12A}" type="pres">
      <dgm:prSet presAssocID="{47413CBB-A98E-4047-BE47-F19B066732DC}" presName="spacing" presStyleCnt="0"/>
      <dgm:spPr/>
    </dgm:pt>
    <dgm:pt modelId="{4F921B04-1C7D-4BB2-9694-9180B6C93C94}" type="pres">
      <dgm:prSet presAssocID="{CE15E950-D932-4CBB-BC3A-1F734C0E63CD}" presName="composite" presStyleCnt="0"/>
      <dgm:spPr/>
    </dgm:pt>
    <dgm:pt modelId="{000F0664-78E1-44BD-A5D1-15FA1C762015}" type="pres">
      <dgm:prSet presAssocID="{CE15E950-D932-4CBB-BC3A-1F734C0E63CD}" presName="imgShp" presStyleLbl="fgImgPlace1" presStyleIdx="3" presStyleCnt="11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75DB3A6-B0B4-4821-8D10-885EDDCE5DDC}" type="pres">
      <dgm:prSet presAssocID="{CE15E950-D932-4CBB-BC3A-1F734C0E63CD}" presName="txShp" presStyleLbl="node1" presStyleIdx="3" presStyleCnt="11">
        <dgm:presLayoutVars>
          <dgm:bulletEnabled val="1"/>
        </dgm:presLayoutVars>
      </dgm:prSet>
      <dgm:spPr/>
    </dgm:pt>
    <dgm:pt modelId="{2E68293F-F8A4-4EFB-B389-838A5F3CB081}" type="pres">
      <dgm:prSet presAssocID="{C4C92B1D-C430-4DF5-83B6-356B51FD9623}" presName="spacing" presStyleCnt="0"/>
      <dgm:spPr/>
    </dgm:pt>
    <dgm:pt modelId="{94785A70-F032-4DC4-84B0-649A8A06BC71}" type="pres">
      <dgm:prSet presAssocID="{B4FF4990-6664-4A06-9365-700437150887}" presName="composite" presStyleCnt="0"/>
      <dgm:spPr/>
    </dgm:pt>
    <dgm:pt modelId="{20A0AD1D-FD6E-4DB4-8DFE-D4BCE9033199}" type="pres">
      <dgm:prSet presAssocID="{B4FF4990-6664-4A06-9365-700437150887}" presName="imgShp" presStyleLbl="fgImgPlace1" presStyleIdx="4" presStyleCnt="1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8AAE65C-D412-4C61-B448-4E0994B732C7}" type="pres">
      <dgm:prSet presAssocID="{B4FF4990-6664-4A06-9365-700437150887}" presName="txShp" presStyleLbl="node1" presStyleIdx="4" presStyleCnt="11">
        <dgm:presLayoutVars>
          <dgm:bulletEnabled val="1"/>
        </dgm:presLayoutVars>
      </dgm:prSet>
      <dgm:spPr/>
    </dgm:pt>
    <dgm:pt modelId="{C94B9239-23C3-4A97-AC23-B7C7E515F103}" type="pres">
      <dgm:prSet presAssocID="{B0B708EF-7A25-42AE-9655-609B88BCB5B4}" presName="spacing" presStyleCnt="0"/>
      <dgm:spPr/>
    </dgm:pt>
    <dgm:pt modelId="{8303ECE0-FFCF-4276-A633-0DDDF859291B}" type="pres">
      <dgm:prSet presAssocID="{7D6F307A-5BC2-4FD0-84F1-D451F0A8C6BE}" presName="composite" presStyleCnt="0"/>
      <dgm:spPr/>
    </dgm:pt>
    <dgm:pt modelId="{57A06A5E-47AA-4717-9DD8-D84F59BD9779}" type="pres">
      <dgm:prSet presAssocID="{7D6F307A-5BC2-4FD0-84F1-D451F0A8C6BE}" presName="imgShp" presStyleLbl="fgImgPlace1" presStyleIdx="5" presStyleCnt="11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C905C56-89F9-464B-84F8-73C475401333}" type="pres">
      <dgm:prSet presAssocID="{7D6F307A-5BC2-4FD0-84F1-D451F0A8C6BE}" presName="txShp" presStyleLbl="node1" presStyleIdx="5" presStyleCnt="11">
        <dgm:presLayoutVars>
          <dgm:bulletEnabled val="1"/>
        </dgm:presLayoutVars>
      </dgm:prSet>
      <dgm:spPr/>
    </dgm:pt>
    <dgm:pt modelId="{8B9BBFAD-DF9C-47FE-8F9F-6F74C226646A}" type="pres">
      <dgm:prSet presAssocID="{19214B90-B44A-45AB-9AF0-ABCFC9194FBA}" presName="spacing" presStyleCnt="0"/>
      <dgm:spPr/>
    </dgm:pt>
    <dgm:pt modelId="{E23CC76E-DBE4-4EC8-8DC8-DBDFF0F322F4}" type="pres">
      <dgm:prSet presAssocID="{3C50894D-FF96-4CB7-8848-AD466B1AD198}" presName="composite" presStyleCnt="0"/>
      <dgm:spPr/>
    </dgm:pt>
    <dgm:pt modelId="{B279ED10-C4FA-444F-BFBA-286465544A67}" type="pres">
      <dgm:prSet presAssocID="{3C50894D-FF96-4CB7-8848-AD466B1AD198}" presName="imgShp" presStyleLbl="fgImgPlace1" presStyleIdx="6" presStyleCnt="1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0F51876-E7DE-4FB1-AF9E-9CF3AC330EE0}" type="pres">
      <dgm:prSet presAssocID="{3C50894D-FF96-4CB7-8848-AD466B1AD198}" presName="txShp" presStyleLbl="node1" presStyleIdx="6" presStyleCnt="11">
        <dgm:presLayoutVars>
          <dgm:bulletEnabled val="1"/>
        </dgm:presLayoutVars>
      </dgm:prSet>
      <dgm:spPr/>
    </dgm:pt>
    <dgm:pt modelId="{5CE50DD0-8B4F-43FC-B77C-8770B51B32BD}" type="pres">
      <dgm:prSet presAssocID="{64C28677-0278-48B3-9832-F14ECF1678BA}" presName="spacing" presStyleCnt="0"/>
      <dgm:spPr/>
    </dgm:pt>
    <dgm:pt modelId="{89C7DD8F-D23B-4946-9639-B4BB208248E6}" type="pres">
      <dgm:prSet presAssocID="{EF539B94-FF51-4277-8473-8714EDA112C4}" presName="composite" presStyleCnt="0"/>
      <dgm:spPr/>
    </dgm:pt>
    <dgm:pt modelId="{BD294D4A-19DD-4FF7-96B0-A4F6631B9A8A}" type="pres">
      <dgm:prSet presAssocID="{EF539B94-FF51-4277-8473-8714EDA112C4}" presName="imgShp" presStyleLbl="fgImgPlace1" presStyleIdx="7" presStyleCnt="11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60BA6AA-33CE-4296-BCEF-89077E5F6083}" type="pres">
      <dgm:prSet presAssocID="{EF539B94-FF51-4277-8473-8714EDA112C4}" presName="txShp" presStyleLbl="node1" presStyleIdx="7" presStyleCnt="11">
        <dgm:presLayoutVars>
          <dgm:bulletEnabled val="1"/>
        </dgm:presLayoutVars>
      </dgm:prSet>
      <dgm:spPr/>
    </dgm:pt>
    <dgm:pt modelId="{4D2AEC48-9090-452F-BA0F-74F44C96CCD4}" type="pres">
      <dgm:prSet presAssocID="{329CBEFA-F21B-4D64-9938-AAA136ED19B6}" presName="spacing" presStyleCnt="0"/>
      <dgm:spPr/>
    </dgm:pt>
    <dgm:pt modelId="{E9261AB3-3516-40E6-A073-FC6F8E8DD055}" type="pres">
      <dgm:prSet presAssocID="{567B3C5A-43AA-46C9-9F2A-20A4E8445C16}" presName="composite" presStyleCnt="0"/>
      <dgm:spPr/>
    </dgm:pt>
    <dgm:pt modelId="{0EF073DD-BB8E-4B1F-A8E3-6D73283EFE63}" type="pres">
      <dgm:prSet presAssocID="{567B3C5A-43AA-46C9-9F2A-20A4E8445C16}" presName="imgShp" presStyleLbl="fgImgPlace1" presStyleIdx="8" presStyleCnt="11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3ECABFD-FD7E-4CB3-AE75-300EC8246102}" type="pres">
      <dgm:prSet presAssocID="{567B3C5A-43AA-46C9-9F2A-20A4E8445C16}" presName="txShp" presStyleLbl="node1" presStyleIdx="8" presStyleCnt="11">
        <dgm:presLayoutVars>
          <dgm:bulletEnabled val="1"/>
        </dgm:presLayoutVars>
      </dgm:prSet>
      <dgm:spPr/>
    </dgm:pt>
    <dgm:pt modelId="{5F435FA8-7270-407C-8730-D41CABF95E1F}" type="pres">
      <dgm:prSet presAssocID="{349C0D95-AFA8-493D-8DD5-5825E8B59242}" presName="spacing" presStyleCnt="0"/>
      <dgm:spPr/>
    </dgm:pt>
    <dgm:pt modelId="{45B5CCD4-4038-45FC-9A8F-0F994011329E}" type="pres">
      <dgm:prSet presAssocID="{404B770F-1537-4094-8076-56D33869C993}" presName="composite" presStyleCnt="0"/>
      <dgm:spPr/>
    </dgm:pt>
    <dgm:pt modelId="{F444B58A-9EF7-43E4-A997-89B21F9DB9F2}" type="pres">
      <dgm:prSet presAssocID="{404B770F-1537-4094-8076-56D33869C993}" presName="imgShp" presStyleLbl="fgImgPlace1" presStyleIdx="9" presStyleCnt="11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A242DE5-1B05-4834-87D7-6725BB8C7785}" type="pres">
      <dgm:prSet presAssocID="{404B770F-1537-4094-8076-56D33869C993}" presName="txShp" presStyleLbl="node1" presStyleIdx="9" presStyleCnt="11">
        <dgm:presLayoutVars>
          <dgm:bulletEnabled val="1"/>
        </dgm:presLayoutVars>
      </dgm:prSet>
      <dgm:spPr/>
    </dgm:pt>
    <dgm:pt modelId="{1BC611C6-5D1E-4182-BE19-F586117042EF}" type="pres">
      <dgm:prSet presAssocID="{D5AD7F07-08DE-4981-A886-6029B0944911}" presName="spacing" presStyleCnt="0"/>
      <dgm:spPr/>
    </dgm:pt>
    <dgm:pt modelId="{40CBD22C-E423-4E56-AE66-9363EB4E7CAD}" type="pres">
      <dgm:prSet presAssocID="{91B958EC-1A07-4F16-BFC4-443ADF1710C9}" presName="composite" presStyleCnt="0"/>
      <dgm:spPr/>
    </dgm:pt>
    <dgm:pt modelId="{A74D800B-FB5A-4BEC-B1E9-A0C7D9DC3B7A}" type="pres">
      <dgm:prSet presAssocID="{91B958EC-1A07-4F16-BFC4-443ADF1710C9}" presName="imgShp" presStyleLbl="fgImgPlace1" presStyleIdx="10" presStyleCnt="11"/>
      <dgm:spPr>
        <a:blipFill>
          <a:blip xmlns:r="http://schemas.openxmlformats.org/officeDocument/2006/relationships" r:embed="rId11"/>
          <a:srcRect/>
          <a:stretch>
            <a:fillRect/>
          </a:stretch>
        </a:blipFill>
      </dgm:spPr>
    </dgm:pt>
    <dgm:pt modelId="{F8CE5DB2-998D-4D16-8C53-E004A6673551}" type="pres">
      <dgm:prSet presAssocID="{91B958EC-1A07-4F16-BFC4-443ADF1710C9}" presName="txShp" presStyleLbl="node1" presStyleIdx="10" presStyleCnt="11">
        <dgm:presLayoutVars>
          <dgm:bulletEnabled val="1"/>
        </dgm:presLayoutVars>
      </dgm:prSet>
      <dgm:spPr/>
    </dgm:pt>
  </dgm:ptLst>
  <dgm:cxnLst>
    <dgm:cxn modelId="{CAC68008-5117-4B08-9718-74BA23E8EBDB}" type="presOf" srcId="{4F9C7F98-BEC7-416C-89E2-47D15DBBD9D3}" destId="{A25B49E9-494F-48C4-BE82-E39946EFDCB1}" srcOrd="0" destOrd="0" presId="urn:microsoft.com/office/officeart/2005/8/layout/vList3"/>
    <dgm:cxn modelId="{D2A1A91C-12E1-493E-BEE0-961AC39C0FAF}" srcId="{A7E77B47-72CD-4265-91DA-BEA9605134B1}" destId="{404B770F-1537-4094-8076-56D33869C993}" srcOrd="9" destOrd="0" parTransId="{B8BEEF77-FADB-454A-9397-36A9CF3A3BA7}" sibTransId="{D5AD7F07-08DE-4981-A886-6029B0944911}"/>
    <dgm:cxn modelId="{FA90D133-A9DA-4862-A4EA-C811E285510C}" srcId="{A7E77B47-72CD-4265-91DA-BEA9605134B1}" destId="{2FD233B1-0C2B-4D9F-B6CD-C045349EB896}" srcOrd="2" destOrd="0" parTransId="{D718EE9E-55E9-4175-83A7-A03A3904208A}" sibTransId="{47413CBB-A98E-4047-BE47-F19B066732DC}"/>
    <dgm:cxn modelId="{DA51B535-BE68-437C-8F7E-15673FD16D27}" srcId="{A7E77B47-72CD-4265-91DA-BEA9605134B1}" destId="{91B958EC-1A07-4F16-BFC4-443ADF1710C9}" srcOrd="10" destOrd="0" parTransId="{46853141-B28F-4FB5-AEEB-E938E6147337}" sibTransId="{9B8769D9-A86D-4B5B-A4D8-0564492C053D}"/>
    <dgm:cxn modelId="{3BB2F437-4E1B-49EF-A3EC-AC420838B852}" srcId="{A7E77B47-72CD-4265-91DA-BEA9605134B1}" destId="{EF539B94-FF51-4277-8473-8714EDA112C4}" srcOrd="7" destOrd="0" parTransId="{AC1B32A3-812A-43A3-A537-EA1B6788536C}" sibTransId="{329CBEFA-F21B-4D64-9938-AAA136ED19B6}"/>
    <dgm:cxn modelId="{6D99E15E-942D-42C7-B96D-A73521870D39}" type="presOf" srcId="{7D6F307A-5BC2-4FD0-84F1-D451F0A8C6BE}" destId="{7C905C56-89F9-464B-84F8-73C475401333}" srcOrd="0" destOrd="0" presId="urn:microsoft.com/office/officeart/2005/8/layout/vList3"/>
    <dgm:cxn modelId="{F7265A44-3995-4903-9A67-EC94C43C420C}" type="presOf" srcId="{404B770F-1537-4094-8076-56D33869C993}" destId="{7A242DE5-1B05-4834-87D7-6725BB8C7785}" srcOrd="0" destOrd="0" presId="urn:microsoft.com/office/officeart/2005/8/layout/vList3"/>
    <dgm:cxn modelId="{F55FE364-96CE-4FB6-B1D5-293EC423CD11}" type="presOf" srcId="{3C50894D-FF96-4CB7-8848-AD466B1AD198}" destId="{40F51876-E7DE-4FB1-AF9E-9CF3AC330EE0}" srcOrd="0" destOrd="0" presId="urn:microsoft.com/office/officeart/2005/8/layout/vList3"/>
    <dgm:cxn modelId="{E37B3165-84B6-4F8C-BBDF-48E8097AE22D}" type="presOf" srcId="{B4FF4990-6664-4A06-9365-700437150887}" destId="{D8AAE65C-D412-4C61-B448-4E0994B732C7}" srcOrd="0" destOrd="0" presId="urn:microsoft.com/office/officeart/2005/8/layout/vList3"/>
    <dgm:cxn modelId="{8CE71567-D8AF-4056-BA69-0E5DCAF8E91F}" type="presOf" srcId="{CE15E950-D932-4CBB-BC3A-1F734C0E63CD}" destId="{275DB3A6-B0B4-4821-8D10-885EDDCE5DDC}" srcOrd="0" destOrd="0" presId="urn:microsoft.com/office/officeart/2005/8/layout/vList3"/>
    <dgm:cxn modelId="{864C5650-CCBF-416C-8409-D6B81996A25E}" srcId="{A7E77B47-72CD-4265-91DA-BEA9605134B1}" destId="{B4FF4990-6664-4A06-9365-700437150887}" srcOrd="4" destOrd="0" parTransId="{F09EA100-115C-403B-8661-8E3BB43C3322}" sibTransId="{B0B708EF-7A25-42AE-9655-609B88BCB5B4}"/>
    <dgm:cxn modelId="{13BEB877-9530-4DB2-8925-2004C1B1FEF9}" srcId="{A7E77B47-72CD-4265-91DA-BEA9605134B1}" destId="{7D6F307A-5BC2-4FD0-84F1-D451F0A8C6BE}" srcOrd="5" destOrd="0" parTransId="{EA2B6C72-9944-4B88-A231-3C9B7E668538}" sibTransId="{19214B90-B44A-45AB-9AF0-ABCFC9194FBA}"/>
    <dgm:cxn modelId="{1087648C-E69A-4809-85AA-9A40FBAC5C32}" type="presOf" srcId="{567B3C5A-43AA-46C9-9F2A-20A4E8445C16}" destId="{E3ECABFD-FD7E-4CB3-AE75-300EC8246102}" srcOrd="0" destOrd="0" presId="urn:microsoft.com/office/officeart/2005/8/layout/vList3"/>
    <dgm:cxn modelId="{8A798E99-1945-4A47-96F8-F0128EA79073}" srcId="{A7E77B47-72CD-4265-91DA-BEA9605134B1}" destId="{4F9C7F98-BEC7-416C-89E2-47D15DBBD9D3}" srcOrd="0" destOrd="0" parTransId="{99B7ADFE-63FD-4EC9-A91F-F5CA1434EB5E}" sibTransId="{9EAD5C28-3F3F-42F3-9702-7553A7655978}"/>
    <dgm:cxn modelId="{AB714B9F-F448-41C0-AD6B-CDEA0FC30771}" type="presOf" srcId="{72650DD4-80D8-403A-A773-16452BA4A096}" destId="{ADB2D2AD-A99D-4473-B2F6-2CC4EAFB3FB3}" srcOrd="0" destOrd="0" presId="urn:microsoft.com/office/officeart/2005/8/layout/vList3"/>
    <dgm:cxn modelId="{7EC464AB-B752-4969-ADA0-8122EC3E5C4E}" srcId="{A7E77B47-72CD-4265-91DA-BEA9605134B1}" destId="{CE15E950-D932-4CBB-BC3A-1F734C0E63CD}" srcOrd="3" destOrd="0" parTransId="{B93CE165-9590-4F95-AA9A-21D6EBA1BBC3}" sibTransId="{C4C92B1D-C430-4DF5-83B6-356B51FD9623}"/>
    <dgm:cxn modelId="{5E8B76B5-32A3-4F23-84D4-6195D52359D5}" type="presOf" srcId="{EF539B94-FF51-4277-8473-8714EDA112C4}" destId="{360BA6AA-33CE-4296-BCEF-89077E5F6083}" srcOrd="0" destOrd="0" presId="urn:microsoft.com/office/officeart/2005/8/layout/vList3"/>
    <dgm:cxn modelId="{3EBBE6BB-C620-42C0-817A-77112C1179F0}" type="presOf" srcId="{A7E77B47-72CD-4265-91DA-BEA9605134B1}" destId="{5CD62078-4BF5-4BF9-96DF-70AFA5850EDF}" srcOrd="0" destOrd="0" presId="urn:microsoft.com/office/officeart/2005/8/layout/vList3"/>
    <dgm:cxn modelId="{EA3B84CD-5F0D-4303-8912-56ED36B53E19}" type="presOf" srcId="{91B958EC-1A07-4F16-BFC4-443ADF1710C9}" destId="{F8CE5DB2-998D-4D16-8C53-E004A6673551}" srcOrd="0" destOrd="0" presId="urn:microsoft.com/office/officeart/2005/8/layout/vList3"/>
    <dgm:cxn modelId="{20A959D9-E179-4E80-B7F4-E5455B4DACB8}" srcId="{A7E77B47-72CD-4265-91DA-BEA9605134B1}" destId="{3C50894D-FF96-4CB7-8848-AD466B1AD198}" srcOrd="6" destOrd="0" parTransId="{F573A815-4DF7-49E1-AA57-CA93A5B3E4C2}" sibTransId="{64C28677-0278-48B3-9832-F14ECF1678BA}"/>
    <dgm:cxn modelId="{75ECDADB-E194-49CB-ABDC-E4CBFCC613A6}" srcId="{A7E77B47-72CD-4265-91DA-BEA9605134B1}" destId="{567B3C5A-43AA-46C9-9F2A-20A4E8445C16}" srcOrd="8" destOrd="0" parTransId="{0C1BF8BD-1813-4170-BED5-7CBBAB12D592}" sibTransId="{349C0D95-AFA8-493D-8DD5-5825E8B59242}"/>
    <dgm:cxn modelId="{9B7A36E4-90AB-4495-9441-D6306C845448}" srcId="{A7E77B47-72CD-4265-91DA-BEA9605134B1}" destId="{72650DD4-80D8-403A-A773-16452BA4A096}" srcOrd="1" destOrd="0" parTransId="{E9699166-6208-46D9-ABDC-16BE584C7BD7}" sibTransId="{421935FB-816F-4697-9CE4-1CB7267DC1D2}"/>
    <dgm:cxn modelId="{091A70E7-6F99-4F03-A845-03EFECF3B597}" type="presOf" srcId="{2FD233B1-0C2B-4D9F-B6CD-C045349EB896}" destId="{61457004-CE48-4014-8B38-27C9F8E83355}" srcOrd="0" destOrd="0" presId="urn:microsoft.com/office/officeart/2005/8/layout/vList3"/>
    <dgm:cxn modelId="{D04B0E87-7504-4BC5-BC23-59DF672482F8}" type="presParOf" srcId="{5CD62078-4BF5-4BF9-96DF-70AFA5850EDF}" destId="{A9EE3106-FF7D-4909-9148-9C77EF480084}" srcOrd="0" destOrd="0" presId="urn:microsoft.com/office/officeart/2005/8/layout/vList3"/>
    <dgm:cxn modelId="{DCAEBF82-CE20-40F5-85FB-E75ED3C03941}" type="presParOf" srcId="{A9EE3106-FF7D-4909-9148-9C77EF480084}" destId="{02610EFE-8C33-4BEF-B163-6371EEC5800F}" srcOrd="0" destOrd="0" presId="urn:microsoft.com/office/officeart/2005/8/layout/vList3"/>
    <dgm:cxn modelId="{CF085068-A5CD-4977-B0BC-4F6FEDEA2A2B}" type="presParOf" srcId="{A9EE3106-FF7D-4909-9148-9C77EF480084}" destId="{A25B49E9-494F-48C4-BE82-E39946EFDCB1}" srcOrd="1" destOrd="0" presId="urn:microsoft.com/office/officeart/2005/8/layout/vList3"/>
    <dgm:cxn modelId="{83B32718-7FE5-41DE-AAA5-7A7200365482}" type="presParOf" srcId="{5CD62078-4BF5-4BF9-96DF-70AFA5850EDF}" destId="{3C1D841C-DB76-4642-8573-8DB40F63F2F6}" srcOrd="1" destOrd="0" presId="urn:microsoft.com/office/officeart/2005/8/layout/vList3"/>
    <dgm:cxn modelId="{826D3D87-1324-4AA1-A537-9670FABA22F4}" type="presParOf" srcId="{5CD62078-4BF5-4BF9-96DF-70AFA5850EDF}" destId="{F3793209-3AFD-4FCB-B660-0E9145E87F07}" srcOrd="2" destOrd="0" presId="urn:microsoft.com/office/officeart/2005/8/layout/vList3"/>
    <dgm:cxn modelId="{1E041088-E9A5-4717-88FD-6E4C74760B06}" type="presParOf" srcId="{F3793209-3AFD-4FCB-B660-0E9145E87F07}" destId="{604BF6A5-A28D-47BA-B0E6-AE5E769535B4}" srcOrd="0" destOrd="0" presId="urn:microsoft.com/office/officeart/2005/8/layout/vList3"/>
    <dgm:cxn modelId="{F7297AA5-91CD-40D8-9F50-EC2567B48052}" type="presParOf" srcId="{F3793209-3AFD-4FCB-B660-0E9145E87F07}" destId="{ADB2D2AD-A99D-4473-B2F6-2CC4EAFB3FB3}" srcOrd="1" destOrd="0" presId="urn:microsoft.com/office/officeart/2005/8/layout/vList3"/>
    <dgm:cxn modelId="{1AE19022-605D-442B-A1AE-0BA405BF3871}" type="presParOf" srcId="{5CD62078-4BF5-4BF9-96DF-70AFA5850EDF}" destId="{7FCAA312-0147-4BE4-A950-74FF806B6115}" srcOrd="3" destOrd="0" presId="urn:microsoft.com/office/officeart/2005/8/layout/vList3"/>
    <dgm:cxn modelId="{61703C13-2EC9-4D40-8CE7-3F19CEDB5AC4}" type="presParOf" srcId="{5CD62078-4BF5-4BF9-96DF-70AFA5850EDF}" destId="{F48BDB8B-A9B0-47F3-8E11-6B77207BB0E0}" srcOrd="4" destOrd="0" presId="urn:microsoft.com/office/officeart/2005/8/layout/vList3"/>
    <dgm:cxn modelId="{96263B0C-5A89-48C2-82D0-64AD10E067EE}" type="presParOf" srcId="{F48BDB8B-A9B0-47F3-8E11-6B77207BB0E0}" destId="{CE2CF608-69E0-4F91-A9BE-D7F30F7C31E7}" srcOrd="0" destOrd="0" presId="urn:microsoft.com/office/officeart/2005/8/layout/vList3"/>
    <dgm:cxn modelId="{4C5B5A55-AD5D-4906-AF75-E816D8AB777D}" type="presParOf" srcId="{F48BDB8B-A9B0-47F3-8E11-6B77207BB0E0}" destId="{61457004-CE48-4014-8B38-27C9F8E83355}" srcOrd="1" destOrd="0" presId="urn:microsoft.com/office/officeart/2005/8/layout/vList3"/>
    <dgm:cxn modelId="{37751EA5-B29E-4B67-8734-8E41430AD468}" type="presParOf" srcId="{5CD62078-4BF5-4BF9-96DF-70AFA5850EDF}" destId="{DAEC09B0-2E02-49CE-AD9C-CE6C5F4EB12A}" srcOrd="5" destOrd="0" presId="urn:microsoft.com/office/officeart/2005/8/layout/vList3"/>
    <dgm:cxn modelId="{0EC1F8A6-4E4C-4F60-A978-62FC9906145A}" type="presParOf" srcId="{5CD62078-4BF5-4BF9-96DF-70AFA5850EDF}" destId="{4F921B04-1C7D-4BB2-9694-9180B6C93C94}" srcOrd="6" destOrd="0" presId="urn:microsoft.com/office/officeart/2005/8/layout/vList3"/>
    <dgm:cxn modelId="{ED0D6A01-74AD-4577-B4AF-BC3F2240A381}" type="presParOf" srcId="{4F921B04-1C7D-4BB2-9694-9180B6C93C94}" destId="{000F0664-78E1-44BD-A5D1-15FA1C762015}" srcOrd="0" destOrd="0" presId="urn:microsoft.com/office/officeart/2005/8/layout/vList3"/>
    <dgm:cxn modelId="{F81636A2-1260-4AEA-8BAF-B47B438D5207}" type="presParOf" srcId="{4F921B04-1C7D-4BB2-9694-9180B6C93C94}" destId="{275DB3A6-B0B4-4821-8D10-885EDDCE5DDC}" srcOrd="1" destOrd="0" presId="urn:microsoft.com/office/officeart/2005/8/layout/vList3"/>
    <dgm:cxn modelId="{DB188E3C-7A4C-46ED-92EC-53623B774E86}" type="presParOf" srcId="{5CD62078-4BF5-4BF9-96DF-70AFA5850EDF}" destId="{2E68293F-F8A4-4EFB-B389-838A5F3CB081}" srcOrd="7" destOrd="0" presId="urn:microsoft.com/office/officeart/2005/8/layout/vList3"/>
    <dgm:cxn modelId="{E2BACE0E-37A8-4828-82B5-2A60CC19BF24}" type="presParOf" srcId="{5CD62078-4BF5-4BF9-96DF-70AFA5850EDF}" destId="{94785A70-F032-4DC4-84B0-649A8A06BC71}" srcOrd="8" destOrd="0" presId="urn:microsoft.com/office/officeart/2005/8/layout/vList3"/>
    <dgm:cxn modelId="{6B480F66-DD92-47AA-8E35-534071497904}" type="presParOf" srcId="{94785A70-F032-4DC4-84B0-649A8A06BC71}" destId="{20A0AD1D-FD6E-4DB4-8DFE-D4BCE9033199}" srcOrd="0" destOrd="0" presId="urn:microsoft.com/office/officeart/2005/8/layout/vList3"/>
    <dgm:cxn modelId="{A2CC046C-DB3C-4022-8422-3ECD5C46F0E9}" type="presParOf" srcId="{94785A70-F032-4DC4-84B0-649A8A06BC71}" destId="{D8AAE65C-D412-4C61-B448-4E0994B732C7}" srcOrd="1" destOrd="0" presId="urn:microsoft.com/office/officeart/2005/8/layout/vList3"/>
    <dgm:cxn modelId="{61B9E277-BED6-4471-AB5D-E72F5B244509}" type="presParOf" srcId="{5CD62078-4BF5-4BF9-96DF-70AFA5850EDF}" destId="{C94B9239-23C3-4A97-AC23-B7C7E515F103}" srcOrd="9" destOrd="0" presId="urn:microsoft.com/office/officeart/2005/8/layout/vList3"/>
    <dgm:cxn modelId="{21EBE1CF-952E-452C-A7E6-4AA5A52FD9F7}" type="presParOf" srcId="{5CD62078-4BF5-4BF9-96DF-70AFA5850EDF}" destId="{8303ECE0-FFCF-4276-A633-0DDDF859291B}" srcOrd="10" destOrd="0" presId="urn:microsoft.com/office/officeart/2005/8/layout/vList3"/>
    <dgm:cxn modelId="{B98A1F31-A0A7-409A-A1E2-1FE2599CFD98}" type="presParOf" srcId="{8303ECE0-FFCF-4276-A633-0DDDF859291B}" destId="{57A06A5E-47AA-4717-9DD8-D84F59BD9779}" srcOrd="0" destOrd="0" presId="urn:microsoft.com/office/officeart/2005/8/layout/vList3"/>
    <dgm:cxn modelId="{DE8766C5-C9E9-4177-9CFE-1D0714A29D6D}" type="presParOf" srcId="{8303ECE0-FFCF-4276-A633-0DDDF859291B}" destId="{7C905C56-89F9-464B-84F8-73C475401333}" srcOrd="1" destOrd="0" presId="urn:microsoft.com/office/officeart/2005/8/layout/vList3"/>
    <dgm:cxn modelId="{A33F2585-0DEB-402F-93DE-EC775C134640}" type="presParOf" srcId="{5CD62078-4BF5-4BF9-96DF-70AFA5850EDF}" destId="{8B9BBFAD-DF9C-47FE-8F9F-6F74C226646A}" srcOrd="11" destOrd="0" presId="urn:microsoft.com/office/officeart/2005/8/layout/vList3"/>
    <dgm:cxn modelId="{BF508D46-6FCB-4DB3-B24E-7B8ACDEA1E76}" type="presParOf" srcId="{5CD62078-4BF5-4BF9-96DF-70AFA5850EDF}" destId="{E23CC76E-DBE4-4EC8-8DC8-DBDFF0F322F4}" srcOrd="12" destOrd="0" presId="urn:microsoft.com/office/officeart/2005/8/layout/vList3"/>
    <dgm:cxn modelId="{78B05BB0-EE42-4F24-8787-8EC290808C71}" type="presParOf" srcId="{E23CC76E-DBE4-4EC8-8DC8-DBDFF0F322F4}" destId="{B279ED10-C4FA-444F-BFBA-286465544A67}" srcOrd="0" destOrd="0" presId="urn:microsoft.com/office/officeart/2005/8/layout/vList3"/>
    <dgm:cxn modelId="{0CE3782C-C6AE-41FF-A902-359471AA055E}" type="presParOf" srcId="{E23CC76E-DBE4-4EC8-8DC8-DBDFF0F322F4}" destId="{40F51876-E7DE-4FB1-AF9E-9CF3AC330EE0}" srcOrd="1" destOrd="0" presId="urn:microsoft.com/office/officeart/2005/8/layout/vList3"/>
    <dgm:cxn modelId="{39AE843B-E41F-47C3-9B16-0C09EA665E47}" type="presParOf" srcId="{5CD62078-4BF5-4BF9-96DF-70AFA5850EDF}" destId="{5CE50DD0-8B4F-43FC-B77C-8770B51B32BD}" srcOrd="13" destOrd="0" presId="urn:microsoft.com/office/officeart/2005/8/layout/vList3"/>
    <dgm:cxn modelId="{3B866CBB-C794-4A6D-B182-3845D644DEC0}" type="presParOf" srcId="{5CD62078-4BF5-4BF9-96DF-70AFA5850EDF}" destId="{89C7DD8F-D23B-4946-9639-B4BB208248E6}" srcOrd="14" destOrd="0" presId="urn:microsoft.com/office/officeart/2005/8/layout/vList3"/>
    <dgm:cxn modelId="{6CBDB113-0870-4387-B2BF-3CA938D50CC6}" type="presParOf" srcId="{89C7DD8F-D23B-4946-9639-B4BB208248E6}" destId="{BD294D4A-19DD-4FF7-96B0-A4F6631B9A8A}" srcOrd="0" destOrd="0" presId="urn:microsoft.com/office/officeart/2005/8/layout/vList3"/>
    <dgm:cxn modelId="{55D3061F-D6EF-4C60-BB9C-4F0F6D068D36}" type="presParOf" srcId="{89C7DD8F-D23B-4946-9639-B4BB208248E6}" destId="{360BA6AA-33CE-4296-BCEF-89077E5F6083}" srcOrd="1" destOrd="0" presId="urn:microsoft.com/office/officeart/2005/8/layout/vList3"/>
    <dgm:cxn modelId="{FE7B0BFF-0306-43D7-9CC7-0318F1E64738}" type="presParOf" srcId="{5CD62078-4BF5-4BF9-96DF-70AFA5850EDF}" destId="{4D2AEC48-9090-452F-BA0F-74F44C96CCD4}" srcOrd="15" destOrd="0" presId="urn:microsoft.com/office/officeart/2005/8/layout/vList3"/>
    <dgm:cxn modelId="{E100E5C5-220F-4218-BCB9-80B75CD0377E}" type="presParOf" srcId="{5CD62078-4BF5-4BF9-96DF-70AFA5850EDF}" destId="{E9261AB3-3516-40E6-A073-FC6F8E8DD055}" srcOrd="16" destOrd="0" presId="urn:microsoft.com/office/officeart/2005/8/layout/vList3"/>
    <dgm:cxn modelId="{7268273B-4986-4491-9D9B-8C8D53BFAF69}" type="presParOf" srcId="{E9261AB3-3516-40E6-A073-FC6F8E8DD055}" destId="{0EF073DD-BB8E-4B1F-A8E3-6D73283EFE63}" srcOrd="0" destOrd="0" presId="urn:microsoft.com/office/officeart/2005/8/layout/vList3"/>
    <dgm:cxn modelId="{1D10C4F1-80BA-4CAD-8203-F4C4257A85A8}" type="presParOf" srcId="{E9261AB3-3516-40E6-A073-FC6F8E8DD055}" destId="{E3ECABFD-FD7E-4CB3-AE75-300EC8246102}" srcOrd="1" destOrd="0" presId="urn:microsoft.com/office/officeart/2005/8/layout/vList3"/>
    <dgm:cxn modelId="{07EE6D2D-C852-406D-B048-C50D27ECB1E2}" type="presParOf" srcId="{5CD62078-4BF5-4BF9-96DF-70AFA5850EDF}" destId="{5F435FA8-7270-407C-8730-D41CABF95E1F}" srcOrd="17" destOrd="0" presId="urn:microsoft.com/office/officeart/2005/8/layout/vList3"/>
    <dgm:cxn modelId="{73F4D2A7-2BDF-4046-83BB-9AC6AB89C2DD}" type="presParOf" srcId="{5CD62078-4BF5-4BF9-96DF-70AFA5850EDF}" destId="{45B5CCD4-4038-45FC-9A8F-0F994011329E}" srcOrd="18" destOrd="0" presId="urn:microsoft.com/office/officeart/2005/8/layout/vList3"/>
    <dgm:cxn modelId="{7CB5E819-09CD-4305-87DF-C369305F8ABF}" type="presParOf" srcId="{45B5CCD4-4038-45FC-9A8F-0F994011329E}" destId="{F444B58A-9EF7-43E4-A997-89B21F9DB9F2}" srcOrd="0" destOrd="0" presId="urn:microsoft.com/office/officeart/2005/8/layout/vList3"/>
    <dgm:cxn modelId="{8B1168AF-6C88-43FD-BCF3-86C77FD588B7}" type="presParOf" srcId="{45B5CCD4-4038-45FC-9A8F-0F994011329E}" destId="{7A242DE5-1B05-4834-87D7-6725BB8C7785}" srcOrd="1" destOrd="0" presId="urn:microsoft.com/office/officeart/2005/8/layout/vList3"/>
    <dgm:cxn modelId="{69911065-ECEC-4661-B806-C3E75FC6DC2E}" type="presParOf" srcId="{5CD62078-4BF5-4BF9-96DF-70AFA5850EDF}" destId="{1BC611C6-5D1E-4182-BE19-F586117042EF}" srcOrd="19" destOrd="0" presId="urn:microsoft.com/office/officeart/2005/8/layout/vList3"/>
    <dgm:cxn modelId="{6B65CE10-2A7B-4111-9B07-AE81543DFC74}" type="presParOf" srcId="{5CD62078-4BF5-4BF9-96DF-70AFA5850EDF}" destId="{40CBD22C-E423-4E56-AE66-9363EB4E7CAD}" srcOrd="20" destOrd="0" presId="urn:microsoft.com/office/officeart/2005/8/layout/vList3"/>
    <dgm:cxn modelId="{5D62BBDA-ADDA-4915-9AD9-6477205E570E}" type="presParOf" srcId="{40CBD22C-E423-4E56-AE66-9363EB4E7CAD}" destId="{A74D800B-FB5A-4BEC-B1E9-A0C7D9DC3B7A}" srcOrd="0" destOrd="0" presId="urn:microsoft.com/office/officeart/2005/8/layout/vList3"/>
    <dgm:cxn modelId="{977B7221-C291-42CE-A44D-F6B02CA68F93}" type="presParOf" srcId="{40CBD22C-E423-4E56-AE66-9363EB4E7CAD}" destId="{F8CE5DB2-998D-4D16-8C53-E004A667355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6AB60C-F305-4567-BB6F-05AF6D99BA7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AFF63D-2F71-4BFA-AF2B-9E03C7CA43ED}">
      <dgm:prSet/>
      <dgm:spPr/>
      <dgm:t>
        <a:bodyPr/>
        <a:lstStyle/>
        <a:p>
          <a:r>
            <a:rPr lang="en-US" b="1" i="0"/>
            <a:t>Rohith Sharma</a:t>
          </a:r>
          <a:endParaRPr lang="en-US"/>
        </a:p>
      </dgm:t>
    </dgm:pt>
    <dgm:pt modelId="{62795658-3D7E-42AD-B153-13BA20C00188}" type="parTrans" cxnId="{4E8100D2-9C26-448E-9396-8BD8930F3A37}">
      <dgm:prSet/>
      <dgm:spPr/>
      <dgm:t>
        <a:bodyPr/>
        <a:lstStyle/>
        <a:p>
          <a:endParaRPr lang="en-US"/>
        </a:p>
      </dgm:t>
    </dgm:pt>
    <dgm:pt modelId="{F281C7DF-40DA-4110-8894-16792A2B40A9}" type="sibTrans" cxnId="{4E8100D2-9C26-448E-9396-8BD8930F3A37}">
      <dgm:prSet/>
      <dgm:spPr/>
      <dgm:t>
        <a:bodyPr/>
        <a:lstStyle/>
        <a:p>
          <a:endParaRPr lang="en-US"/>
        </a:p>
      </dgm:t>
    </dgm:pt>
    <dgm:pt modelId="{B461F2E8-BFCA-4946-91A8-36FE50F97631}">
      <dgm:prSet/>
      <dgm:spPr/>
      <dgm:t>
        <a:bodyPr/>
        <a:lstStyle/>
        <a:p>
          <a:r>
            <a:rPr lang="en-US" b="1" i="0"/>
            <a:t>KL Rahul</a:t>
          </a:r>
          <a:endParaRPr lang="en-US"/>
        </a:p>
      </dgm:t>
    </dgm:pt>
    <dgm:pt modelId="{D25607B2-5F9C-4044-A5C9-B0CBF7D0C649}" type="parTrans" cxnId="{22A42B13-C4F9-4C4D-8532-58CDC69E0D0D}">
      <dgm:prSet/>
      <dgm:spPr/>
      <dgm:t>
        <a:bodyPr/>
        <a:lstStyle/>
        <a:p>
          <a:endParaRPr lang="en-US"/>
        </a:p>
      </dgm:t>
    </dgm:pt>
    <dgm:pt modelId="{1B94B6B1-8F97-4DB3-8BE7-FAD17DD61EFE}" type="sibTrans" cxnId="{22A42B13-C4F9-4C4D-8532-58CDC69E0D0D}">
      <dgm:prSet/>
      <dgm:spPr/>
      <dgm:t>
        <a:bodyPr/>
        <a:lstStyle/>
        <a:p>
          <a:endParaRPr lang="en-US"/>
        </a:p>
      </dgm:t>
    </dgm:pt>
    <dgm:pt modelId="{5866A471-0A42-4BA3-94C5-2B273A428190}">
      <dgm:prSet/>
      <dgm:spPr/>
      <dgm:t>
        <a:bodyPr/>
        <a:lstStyle/>
        <a:p>
          <a:r>
            <a:rPr lang="en-US" b="1" i="0"/>
            <a:t>Virat Kohli</a:t>
          </a:r>
          <a:endParaRPr lang="en-US"/>
        </a:p>
      </dgm:t>
    </dgm:pt>
    <dgm:pt modelId="{E7DDB6ED-8D43-49A7-8616-77A0901359B1}" type="parTrans" cxnId="{5C7C5304-1AE0-4184-BDB5-3895A4203440}">
      <dgm:prSet/>
      <dgm:spPr/>
      <dgm:t>
        <a:bodyPr/>
        <a:lstStyle/>
        <a:p>
          <a:endParaRPr lang="en-US"/>
        </a:p>
      </dgm:t>
    </dgm:pt>
    <dgm:pt modelId="{02531C36-80F2-4210-BCD8-FB8B2FAEEED4}" type="sibTrans" cxnId="{5C7C5304-1AE0-4184-BDB5-3895A4203440}">
      <dgm:prSet/>
      <dgm:spPr/>
      <dgm:t>
        <a:bodyPr/>
        <a:lstStyle/>
        <a:p>
          <a:endParaRPr lang="en-US"/>
        </a:p>
      </dgm:t>
    </dgm:pt>
    <dgm:pt modelId="{DB745D20-C8F8-4968-A29B-A3F5D75F3822}">
      <dgm:prSet/>
      <dgm:spPr/>
      <dgm:t>
        <a:bodyPr/>
        <a:lstStyle/>
        <a:p>
          <a:r>
            <a:rPr lang="en-US" b="1" i="0"/>
            <a:t>Shubman Gill</a:t>
          </a:r>
          <a:endParaRPr lang="en-US"/>
        </a:p>
      </dgm:t>
    </dgm:pt>
    <dgm:pt modelId="{5A8950BF-CAD9-4473-ABF4-040AA24F4286}" type="parTrans" cxnId="{5A0470A7-2C6C-430B-AA92-8FB36A562C8D}">
      <dgm:prSet/>
      <dgm:spPr/>
      <dgm:t>
        <a:bodyPr/>
        <a:lstStyle/>
        <a:p>
          <a:endParaRPr lang="en-US"/>
        </a:p>
      </dgm:t>
    </dgm:pt>
    <dgm:pt modelId="{19CFA381-D572-4F36-9101-6661C496EBDE}" type="sibTrans" cxnId="{5A0470A7-2C6C-430B-AA92-8FB36A562C8D}">
      <dgm:prSet/>
      <dgm:spPr/>
      <dgm:t>
        <a:bodyPr/>
        <a:lstStyle/>
        <a:p>
          <a:endParaRPr lang="en-US"/>
        </a:p>
      </dgm:t>
    </dgm:pt>
    <dgm:pt modelId="{A7E2597D-0D82-4D41-8AC1-C8178AC66AB0}">
      <dgm:prSet/>
      <dgm:spPr/>
      <dgm:t>
        <a:bodyPr/>
        <a:lstStyle/>
        <a:p>
          <a:r>
            <a:rPr lang="en-US" b="1" i="0"/>
            <a:t>Shreyas Iyer</a:t>
          </a:r>
          <a:endParaRPr lang="en-US"/>
        </a:p>
      </dgm:t>
    </dgm:pt>
    <dgm:pt modelId="{542B573B-1A96-49B9-B252-59863A0FF50E}" type="parTrans" cxnId="{5E411F88-96DD-4967-B7D8-91EAC9B87ED7}">
      <dgm:prSet/>
      <dgm:spPr/>
      <dgm:t>
        <a:bodyPr/>
        <a:lstStyle/>
        <a:p>
          <a:endParaRPr lang="en-US"/>
        </a:p>
      </dgm:t>
    </dgm:pt>
    <dgm:pt modelId="{0CBA212D-93E2-407C-AFF0-404B2A21FD3B}" type="sibTrans" cxnId="{5E411F88-96DD-4967-B7D8-91EAC9B87ED7}">
      <dgm:prSet/>
      <dgm:spPr/>
      <dgm:t>
        <a:bodyPr/>
        <a:lstStyle/>
        <a:p>
          <a:endParaRPr lang="en-US"/>
        </a:p>
      </dgm:t>
    </dgm:pt>
    <dgm:pt modelId="{9A086676-56DC-448D-8514-A9FE82D0C895}">
      <dgm:prSet/>
      <dgm:spPr/>
      <dgm:t>
        <a:bodyPr/>
        <a:lstStyle/>
        <a:p>
          <a:r>
            <a:rPr lang="en-US" b="1" i="0"/>
            <a:t>Hardik Pandya</a:t>
          </a:r>
          <a:endParaRPr lang="en-US"/>
        </a:p>
      </dgm:t>
    </dgm:pt>
    <dgm:pt modelId="{50A7C409-953F-4076-9776-6BE5BD800F72}" type="parTrans" cxnId="{3B36576E-1D98-4167-A5DC-49FEEA40630E}">
      <dgm:prSet/>
      <dgm:spPr/>
      <dgm:t>
        <a:bodyPr/>
        <a:lstStyle/>
        <a:p>
          <a:endParaRPr lang="en-US"/>
        </a:p>
      </dgm:t>
    </dgm:pt>
    <dgm:pt modelId="{21F682FC-8B08-4570-B8B4-5548CD1C2C54}" type="sibTrans" cxnId="{3B36576E-1D98-4167-A5DC-49FEEA40630E}">
      <dgm:prSet/>
      <dgm:spPr/>
      <dgm:t>
        <a:bodyPr/>
        <a:lstStyle/>
        <a:p>
          <a:endParaRPr lang="en-US"/>
        </a:p>
      </dgm:t>
    </dgm:pt>
    <dgm:pt modelId="{982514E0-EC48-486F-AA22-589D81490602}">
      <dgm:prSet/>
      <dgm:spPr/>
      <dgm:t>
        <a:bodyPr/>
        <a:lstStyle/>
        <a:p>
          <a:r>
            <a:rPr lang="en-US" b="1" i="0"/>
            <a:t>Ravindra Jadeja</a:t>
          </a:r>
          <a:endParaRPr lang="en-US"/>
        </a:p>
      </dgm:t>
    </dgm:pt>
    <dgm:pt modelId="{B74CDBB6-435E-4911-B03E-73EBC8129E5F}" type="parTrans" cxnId="{8FD3A381-C73F-42A7-B4C8-5BADDB14DF53}">
      <dgm:prSet/>
      <dgm:spPr/>
      <dgm:t>
        <a:bodyPr/>
        <a:lstStyle/>
        <a:p>
          <a:endParaRPr lang="en-US"/>
        </a:p>
      </dgm:t>
    </dgm:pt>
    <dgm:pt modelId="{331583AB-4A73-40D8-8C70-49EFE75E931B}" type="sibTrans" cxnId="{8FD3A381-C73F-42A7-B4C8-5BADDB14DF53}">
      <dgm:prSet/>
      <dgm:spPr/>
      <dgm:t>
        <a:bodyPr/>
        <a:lstStyle/>
        <a:p>
          <a:endParaRPr lang="en-US"/>
        </a:p>
      </dgm:t>
    </dgm:pt>
    <dgm:pt modelId="{C73F393C-3400-4337-AA4A-CB3DCB8D9415}">
      <dgm:prSet/>
      <dgm:spPr/>
      <dgm:t>
        <a:bodyPr/>
        <a:lstStyle/>
        <a:p>
          <a:r>
            <a:rPr lang="en-US" b="1" i="0"/>
            <a:t>Washington Sunder</a:t>
          </a:r>
          <a:endParaRPr lang="en-US"/>
        </a:p>
      </dgm:t>
    </dgm:pt>
    <dgm:pt modelId="{4F0820CA-B389-42A1-9E9B-1DC8BAE2C92F}" type="parTrans" cxnId="{453BACD6-83B4-4D84-84DE-E64EE8F3B04D}">
      <dgm:prSet/>
      <dgm:spPr/>
      <dgm:t>
        <a:bodyPr/>
        <a:lstStyle/>
        <a:p>
          <a:endParaRPr lang="en-US"/>
        </a:p>
      </dgm:t>
    </dgm:pt>
    <dgm:pt modelId="{F4166BDC-73DA-4400-A286-73784435C314}" type="sibTrans" cxnId="{453BACD6-83B4-4D84-84DE-E64EE8F3B04D}">
      <dgm:prSet/>
      <dgm:spPr/>
      <dgm:t>
        <a:bodyPr/>
        <a:lstStyle/>
        <a:p>
          <a:endParaRPr lang="en-US"/>
        </a:p>
      </dgm:t>
    </dgm:pt>
    <dgm:pt modelId="{8C1529E9-7EF4-4F4A-87BB-83542B0F20C2}">
      <dgm:prSet/>
      <dgm:spPr/>
      <dgm:t>
        <a:bodyPr/>
        <a:lstStyle/>
        <a:p>
          <a:r>
            <a:rPr lang="en-US" b="1" i="0"/>
            <a:t>Mohammed Shami</a:t>
          </a:r>
          <a:endParaRPr lang="en-US"/>
        </a:p>
      </dgm:t>
    </dgm:pt>
    <dgm:pt modelId="{1F8F10BD-0F6B-4FF8-973E-CE99A3989751}" type="parTrans" cxnId="{37D8E61D-3B22-4D41-8F30-DCF85B239F0D}">
      <dgm:prSet/>
      <dgm:spPr/>
      <dgm:t>
        <a:bodyPr/>
        <a:lstStyle/>
        <a:p>
          <a:endParaRPr lang="en-US"/>
        </a:p>
      </dgm:t>
    </dgm:pt>
    <dgm:pt modelId="{44C68069-C67A-42C6-871B-F7845BF43EAD}" type="sibTrans" cxnId="{37D8E61D-3B22-4D41-8F30-DCF85B239F0D}">
      <dgm:prSet/>
      <dgm:spPr/>
      <dgm:t>
        <a:bodyPr/>
        <a:lstStyle/>
        <a:p>
          <a:endParaRPr lang="en-US"/>
        </a:p>
      </dgm:t>
    </dgm:pt>
    <dgm:pt modelId="{FD1DC8ED-0937-4FD3-B3FF-7EB29FB04594}">
      <dgm:prSet/>
      <dgm:spPr/>
      <dgm:t>
        <a:bodyPr/>
        <a:lstStyle/>
        <a:p>
          <a:r>
            <a:rPr lang="en-US" b="1" i="0"/>
            <a:t>Mohammed Siraj</a:t>
          </a:r>
          <a:endParaRPr lang="en-US"/>
        </a:p>
      </dgm:t>
    </dgm:pt>
    <dgm:pt modelId="{A3F52A48-802A-4397-BFA2-F04BEDD6CBCC}" type="parTrans" cxnId="{A33B51D1-EBA1-4EB6-8500-59E211B79EFD}">
      <dgm:prSet/>
      <dgm:spPr/>
      <dgm:t>
        <a:bodyPr/>
        <a:lstStyle/>
        <a:p>
          <a:endParaRPr lang="en-US"/>
        </a:p>
      </dgm:t>
    </dgm:pt>
    <dgm:pt modelId="{9A549AD0-8AAF-46F4-B1C1-E26E563F023F}" type="sibTrans" cxnId="{A33B51D1-EBA1-4EB6-8500-59E211B79EFD}">
      <dgm:prSet/>
      <dgm:spPr/>
      <dgm:t>
        <a:bodyPr/>
        <a:lstStyle/>
        <a:p>
          <a:endParaRPr lang="en-US"/>
        </a:p>
      </dgm:t>
    </dgm:pt>
    <dgm:pt modelId="{A6EEECD9-87F8-4E49-AD6D-935DA370864C}">
      <dgm:prSet/>
      <dgm:spPr/>
      <dgm:t>
        <a:bodyPr/>
        <a:lstStyle/>
        <a:p>
          <a:r>
            <a:rPr lang="en-US" b="1" i="0"/>
            <a:t>Jasprit Bumrah</a:t>
          </a:r>
          <a:endParaRPr lang="en-US"/>
        </a:p>
      </dgm:t>
    </dgm:pt>
    <dgm:pt modelId="{F23059EF-4E9F-4F11-8984-B1BAB1D45E25}" type="parTrans" cxnId="{FCE506F3-6F39-4A07-8861-CC695B15D8AC}">
      <dgm:prSet/>
      <dgm:spPr/>
      <dgm:t>
        <a:bodyPr/>
        <a:lstStyle/>
        <a:p>
          <a:endParaRPr lang="en-US"/>
        </a:p>
      </dgm:t>
    </dgm:pt>
    <dgm:pt modelId="{13B05891-F17C-48F0-A504-E8394DD4383E}" type="sibTrans" cxnId="{FCE506F3-6F39-4A07-8861-CC695B15D8AC}">
      <dgm:prSet/>
      <dgm:spPr/>
      <dgm:t>
        <a:bodyPr/>
        <a:lstStyle/>
        <a:p>
          <a:endParaRPr lang="en-US"/>
        </a:p>
      </dgm:t>
    </dgm:pt>
    <dgm:pt modelId="{5B8DAFDE-FED7-4F8D-8B42-6D3BB28DB0C2}" type="pres">
      <dgm:prSet presAssocID="{CD6AB60C-F305-4567-BB6F-05AF6D99BA7F}" presName="linearFlow" presStyleCnt="0">
        <dgm:presLayoutVars>
          <dgm:dir/>
          <dgm:resizeHandles val="exact"/>
        </dgm:presLayoutVars>
      </dgm:prSet>
      <dgm:spPr/>
    </dgm:pt>
    <dgm:pt modelId="{1E788E7D-E274-4D18-8874-1A744C0D0B69}" type="pres">
      <dgm:prSet presAssocID="{8CAFF63D-2F71-4BFA-AF2B-9E03C7CA43ED}" presName="composite" presStyleCnt="0"/>
      <dgm:spPr/>
    </dgm:pt>
    <dgm:pt modelId="{D02E8BCD-E8E5-470E-AF8F-BF4AD31EAB03}" type="pres">
      <dgm:prSet presAssocID="{8CAFF63D-2F71-4BFA-AF2B-9E03C7CA43ED}" presName="imgShp" presStyleLbl="fgImgPlace1" presStyleIdx="0" presStyleCnt="1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129EC0F-A27F-42D9-A98C-67911674C8A6}" type="pres">
      <dgm:prSet presAssocID="{8CAFF63D-2F71-4BFA-AF2B-9E03C7CA43ED}" presName="txShp" presStyleLbl="node1" presStyleIdx="0" presStyleCnt="11">
        <dgm:presLayoutVars>
          <dgm:bulletEnabled val="1"/>
        </dgm:presLayoutVars>
      </dgm:prSet>
      <dgm:spPr/>
    </dgm:pt>
    <dgm:pt modelId="{E27FB948-DF0E-4C45-82B1-0974E565AD51}" type="pres">
      <dgm:prSet presAssocID="{F281C7DF-40DA-4110-8894-16792A2B40A9}" presName="spacing" presStyleCnt="0"/>
      <dgm:spPr/>
    </dgm:pt>
    <dgm:pt modelId="{8B548321-4B85-4CE4-BE17-6E05CA806E85}" type="pres">
      <dgm:prSet presAssocID="{B461F2E8-BFCA-4946-91A8-36FE50F97631}" presName="composite" presStyleCnt="0"/>
      <dgm:spPr/>
    </dgm:pt>
    <dgm:pt modelId="{73D76285-A244-47E6-A9AD-5EBCFA370E6D}" type="pres">
      <dgm:prSet presAssocID="{B461F2E8-BFCA-4946-91A8-36FE50F97631}" presName="imgShp" presStyleLbl="fgImgPlace1" presStyleIdx="1" presStyleCnt="1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EE95D32-0895-4E88-86FF-243708CF723E}" type="pres">
      <dgm:prSet presAssocID="{B461F2E8-BFCA-4946-91A8-36FE50F97631}" presName="txShp" presStyleLbl="node1" presStyleIdx="1" presStyleCnt="11">
        <dgm:presLayoutVars>
          <dgm:bulletEnabled val="1"/>
        </dgm:presLayoutVars>
      </dgm:prSet>
      <dgm:spPr/>
    </dgm:pt>
    <dgm:pt modelId="{7578A7C4-B8A6-4918-A3F6-DA4B5ED79F8A}" type="pres">
      <dgm:prSet presAssocID="{1B94B6B1-8F97-4DB3-8BE7-FAD17DD61EFE}" presName="spacing" presStyleCnt="0"/>
      <dgm:spPr/>
    </dgm:pt>
    <dgm:pt modelId="{501211BF-5A47-4B85-A029-BB2F869D8AFD}" type="pres">
      <dgm:prSet presAssocID="{5866A471-0A42-4BA3-94C5-2B273A428190}" presName="composite" presStyleCnt="0"/>
      <dgm:spPr/>
    </dgm:pt>
    <dgm:pt modelId="{8E24DC50-B62E-4C21-9E33-1E096846D96F}" type="pres">
      <dgm:prSet presAssocID="{5866A471-0A42-4BA3-94C5-2B273A428190}" presName="imgShp" presStyleLbl="fgImgPlace1" presStyleIdx="2" presStyleCnt="1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2AA94A6-6205-416A-B2D9-E1662A501763}" type="pres">
      <dgm:prSet presAssocID="{5866A471-0A42-4BA3-94C5-2B273A428190}" presName="txShp" presStyleLbl="node1" presStyleIdx="2" presStyleCnt="11">
        <dgm:presLayoutVars>
          <dgm:bulletEnabled val="1"/>
        </dgm:presLayoutVars>
      </dgm:prSet>
      <dgm:spPr/>
    </dgm:pt>
    <dgm:pt modelId="{A7E91424-3F8A-4851-B3E3-3FCC34CDA7A9}" type="pres">
      <dgm:prSet presAssocID="{02531C36-80F2-4210-BCD8-FB8B2FAEEED4}" presName="spacing" presStyleCnt="0"/>
      <dgm:spPr/>
    </dgm:pt>
    <dgm:pt modelId="{A9DA31A3-B840-4F8A-B255-27EC031C1CDF}" type="pres">
      <dgm:prSet presAssocID="{DB745D20-C8F8-4968-A29B-A3F5D75F3822}" presName="composite" presStyleCnt="0"/>
      <dgm:spPr/>
    </dgm:pt>
    <dgm:pt modelId="{B9E9E0D6-53E2-4BAE-B2D9-CF5F2EB2A08C}" type="pres">
      <dgm:prSet presAssocID="{DB745D20-C8F8-4968-A29B-A3F5D75F3822}" presName="imgShp" presStyleLbl="fgImgPlace1" presStyleIdx="3" presStyleCnt="11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4CEC446-FF03-49E8-A92A-9AC0C786B675}" type="pres">
      <dgm:prSet presAssocID="{DB745D20-C8F8-4968-A29B-A3F5D75F3822}" presName="txShp" presStyleLbl="node1" presStyleIdx="3" presStyleCnt="11">
        <dgm:presLayoutVars>
          <dgm:bulletEnabled val="1"/>
        </dgm:presLayoutVars>
      </dgm:prSet>
      <dgm:spPr/>
    </dgm:pt>
    <dgm:pt modelId="{5EF58802-F011-418F-8D7E-5F8F4ECB7704}" type="pres">
      <dgm:prSet presAssocID="{19CFA381-D572-4F36-9101-6661C496EBDE}" presName="spacing" presStyleCnt="0"/>
      <dgm:spPr/>
    </dgm:pt>
    <dgm:pt modelId="{52EB0C55-F9B1-4B34-8CBB-20AE420ABE4B}" type="pres">
      <dgm:prSet presAssocID="{A7E2597D-0D82-4D41-8AC1-C8178AC66AB0}" presName="composite" presStyleCnt="0"/>
      <dgm:spPr/>
    </dgm:pt>
    <dgm:pt modelId="{87E4A463-08ED-449A-BF49-0567C6CB01E4}" type="pres">
      <dgm:prSet presAssocID="{A7E2597D-0D82-4D41-8AC1-C8178AC66AB0}" presName="imgShp" presStyleLbl="fgImgPlace1" presStyleIdx="4" presStyleCnt="1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157EDD9-50F5-44C4-8D7F-B38D32280F88}" type="pres">
      <dgm:prSet presAssocID="{A7E2597D-0D82-4D41-8AC1-C8178AC66AB0}" presName="txShp" presStyleLbl="node1" presStyleIdx="4" presStyleCnt="11">
        <dgm:presLayoutVars>
          <dgm:bulletEnabled val="1"/>
        </dgm:presLayoutVars>
      </dgm:prSet>
      <dgm:spPr/>
    </dgm:pt>
    <dgm:pt modelId="{A95B1DA6-2FE4-41ED-8CA4-FE8C5F6A0E3C}" type="pres">
      <dgm:prSet presAssocID="{0CBA212D-93E2-407C-AFF0-404B2A21FD3B}" presName="spacing" presStyleCnt="0"/>
      <dgm:spPr/>
    </dgm:pt>
    <dgm:pt modelId="{D1ADD713-46B9-44BE-BFBE-5D0DE8198420}" type="pres">
      <dgm:prSet presAssocID="{9A086676-56DC-448D-8514-A9FE82D0C895}" presName="composite" presStyleCnt="0"/>
      <dgm:spPr/>
    </dgm:pt>
    <dgm:pt modelId="{B1D8C176-04ED-4DDE-A62C-A4C48DD2EE7E}" type="pres">
      <dgm:prSet presAssocID="{9A086676-56DC-448D-8514-A9FE82D0C895}" presName="imgShp" presStyleLbl="fgImgPlace1" presStyleIdx="5" presStyleCnt="11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A99F7E4-9A7F-47AC-AFAA-11CDA986A672}" type="pres">
      <dgm:prSet presAssocID="{9A086676-56DC-448D-8514-A9FE82D0C895}" presName="txShp" presStyleLbl="node1" presStyleIdx="5" presStyleCnt="11">
        <dgm:presLayoutVars>
          <dgm:bulletEnabled val="1"/>
        </dgm:presLayoutVars>
      </dgm:prSet>
      <dgm:spPr/>
    </dgm:pt>
    <dgm:pt modelId="{FCD05C4F-BD00-4138-A53A-3B2A75C9825B}" type="pres">
      <dgm:prSet presAssocID="{21F682FC-8B08-4570-B8B4-5548CD1C2C54}" presName="spacing" presStyleCnt="0"/>
      <dgm:spPr/>
    </dgm:pt>
    <dgm:pt modelId="{736DE172-14B3-4429-934F-EEF533AC12C1}" type="pres">
      <dgm:prSet presAssocID="{982514E0-EC48-486F-AA22-589D81490602}" presName="composite" presStyleCnt="0"/>
      <dgm:spPr/>
    </dgm:pt>
    <dgm:pt modelId="{2DF21398-5A84-4BE5-B3FB-5DCF493330B1}" type="pres">
      <dgm:prSet presAssocID="{982514E0-EC48-486F-AA22-589D81490602}" presName="imgShp" presStyleLbl="fgImgPlace1" presStyleIdx="6" presStyleCnt="1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863B1AE-CB71-430B-8D70-B1756E62A738}" type="pres">
      <dgm:prSet presAssocID="{982514E0-EC48-486F-AA22-589D81490602}" presName="txShp" presStyleLbl="node1" presStyleIdx="6" presStyleCnt="11">
        <dgm:presLayoutVars>
          <dgm:bulletEnabled val="1"/>
        </dgm:presLayoutVars>
      </dgm:prSet>
      <dgm:spPr/>
    </dgm:pt>
    <dgm:pt modelId="{0AC8E7FF-9026-4664-AFA6-549B0E12E391}" type="pres">
      <dgm:prSet presAssocID="{331583AB-4A73-40D8-8C70-49EFE75E931B}" presName="spacing" presStyleCnt="0"/>
      <dgm:spPr/>
    </dgm:pt>
    <dgm:pt modelId="{C5929462-5F42-4245-AEB7-99D9FBAC4D5B}" type="pres">
      <dgm:prSet presAssocID="{C73F393C-3400-4337-AA4A-CB3DCB8D9415}" presName="composite" presStyleCnt="0"/>
      <dgm:spPr/>
    </dgm:pt>
    <dgm:pt modelId="{AF94B91E-6DFD-4069-AC76-8296BD3F28E6}" type="pres">
      <dgm:prSet presAssocID="{C73F393C-3400-4337-AA4A-CB3DCB8D9415}" presName="imgShp" presStyleLbl="fgImgPlace1" presStyleIdx="7" presStyleCnt="11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2E7CA77-A3BD-4EA3-9245-CA382AA6CDDB}" type="pres">
      <dgm:prSet presAssocID="{C73F393C-3400-4337-AA4A-CB3DCB8D9415}" presName="txShp" presStyleLbl="node1" presStyleIdx="7" presStyleCnt="11">
        <dgm:presLayoutVars>
          <dgm:bulletEnabled val="1"/>
        </dgm:presLayoutVars>
      </dgm:prSet>
      <dgm:spPr/>
    </dgm:pt>
    <dgm:pt modelId="{CAB63542-98DE-478B-8FD1-234710D9AACB}" type="pres">
      <dgm:prSet presAssocID="{F4166BDC-73DA-4400-A286-73784435C314}" presName="spacing" presStyleCnt="0"/>
      <dgm:spPr/>
    </dgm:pt>
    <dgm:pt modelId="{E52B270B-69A3-4A18-8966-88761B69A0AE}" type="pres">
      <dgm:prSet presAssocID="{8C1529E9-7EF4-4F4A-87BB-83542B0F20C2}" presName="composite" presStyleCnt="0"/>
      <dgm:spPr/>
    </dgm:pt>
    <dgm:pt modelId="{068CFEFA-FB5F-4B6F-AC30-BC62E008322D}" type="pres">
      <dgm:prSet presAssocID="{8C1529E9-7EF4-4F4A-87BB-83542B0F20C2}" presName="imgShp" presStyleLbl="fgImgPlace1" presStyleIdx="8" presStyleCnt="11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45D9B42-A71F-4920-9DD2-87A41ACC30E3}" type="pres">
      <dgm:prSet presAssocID="{8C1529E9-7EF4-4F4A-87BB-83542B0F20C2}" presName="txShp" presStyleLbl="node1" presStyleIdx="8" presStyleCnt="11">
        <dgm:presLayoutVars>
          <dgm:bulletEnabled val="1"/>
        </dgm:presLayoutVars>
      </dgm:prSet>
      <dgm:spPr/>
    </dgm:pt>
    <dgm:pt modelId="{70CFD7DF-9AD6-4588-8C6A-B9FAA245A40E}" type="pres">
      <dgm:prSet presAssocID="{44C68069-C67A-42C6-871B-F7845BF43EAD}" presName="spacing" presStyleCnt="0"/>
      <dgm:spPr/>
    </dgm:pt>
    <dgm:pt modelId="{E708CD70-E17D-4D86-B6E4-72AE3CB56EAA}" type="pres">
      <dgm:prSet presAssocID="{FD1DC8ED-0937-4FD3-B3FF-7EB29FB04594}" presName="composite" presStyleCnt="0"/>
      <dgm:spPr/>
    </dgm:pt>
    <dgm:pt modelId="{5C345D9E-164E-42F3-9D6D-34E5664A9449}" type="pres">
      <dgm:prSet presAssocID="{FD1DC8ED-0937-4FD3-B3FF-7EB29FB04594}" presName="imgShp" presStyleLbl="fgImgPlace1" presStyleIdx="9" presStyleCnt="11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2C0E22B-9978-4E0D-8C4D-9034BCC0D1C4}" type="pres">
      <dgm:prSet presAssocID="{FD1DC8ED-0937-4FD3-B3FF-7EB29FB04594}" presName="txShp" presStyleLbl="node1" presStyleIdx="9" presStyleCnt="11">
        <dgm:presLayoutVars>
          <dgm:bulletEnabled val="1"/>
        </dgm:presLayoutVars>
      </dgm:prSet>
      <dgm:spPr/>
    </dgm:pt>
    <dgm:pt modelId="{6B5954EE-0188-42F8-8FE2-1614ABC1C942}" type="pres">
      <dgm:prSet presAssocID="{9A549AD0-8AAF-46F4-B1C1-E26E563F023F}" presName="spacing" presStyleCnt="0"/>
      <dgm:spPr/>
    </dgm:pt>
    <dgm:pt modelId="{57178F68-A6DA-4978-87E2-824F01099483}" type="pres">
      <dgm:prSet presAssocID="{A6EEECD9-87F8-4E49-AD6D-935DA370864C}" presName="composite" presStyleCnt="0"/>
      <dgm:spPr/>
    </dgm:pt>
    <dgm:pt modelId="{F2FF0553-7E4B-42C5-B888-79F9A2800029}" type="pres">
      <dgm:prSet presAssocID="{A6EEECD9-87F8-4E49-AD6D-935DA370864C}" presName="imgShp" presStyleLbl="fgImgPlace1" presStyleIdx="10" presStyleCnt="11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008837A-E087-4A13-A6B3-7535B791D19E}" type="pres">
      <dgm:prSet presAssocID="{A6EEECD9-87F8-4E49-AD6D-935DA370864C}" presName="txShp" presStyleLbl="node1" presStyleIdx="10" presStyleCnt="11">
        <dgm:presLayoutVars>
          <dgm:bulletEnabled val="1"/>
        </dgm:presLayoutVars>
      </dgm:prSet>
      <dgm:spPr/>
    </dgm:pt>
  </dgm:ptLst>
  <dgm:cxnLst>
    <dgm:cxn modelId="{5C7C5304-1AE0-4184-BDB5-3895A4203440}" srcId="{CD6AB60C-F305-4567-BB6F-05AF6D99BA7F}" destId="{5866A471-0A42-4BA3-94C5-2B273A428190}" srcOrd="2" destOrd="0" parTransId="{E7DDB6ED-8D43-49A7-8616-77A0901359B1}" sibTransId="{02531C36-80F2-4210-BCD8-FB8B2FAEEED4}"/>
    <dgm:cxn modelId="{1508750C-D2E8-4652-BECC-CF61DA9AEB5D}" type="presOf" srcId="{982514E0-EC48-486F-AA22-589D81490602}" destId="{A863B1AE-CB71-430B-8D70-B1756E62A738}" srcOrd="0" destOrd="0" presId="urn:microsoft.com/office/officeart/2005/8/layout/vList3"/>
    <dgm:cxn modelId="{22A42B13-C4F9-4C4D-8532-58CDC69E0D0D}" srcId="{CD6AB60C-F305-4567-BB6F-05AF6D99BA7F}" destId="{B461F2E8-BFCA-4946-91A8-36FE50F97631}" srcOrd="1" destOrd="0" parTransId="{D25607B2-5F9C-4044-A5C9-B0CBF7D0C649}" sibTransId="{1B94B6B1-8F97-4DB3-8BE7-FAD17DD61EFE}"/>
    <dgm:cxn modelId="{B8597A15-ECEA-4C58-B605-1DC806CC801A}" type="presOf" srcId="{A7E2597D-0D82-4D41-8AC1-C8178AC66AB0}" destId="{3157EDD9-50F5-44C4-8D7F-B38D32280F88}" srcOrd="0" destOrd="0" presId="urn:microsoft.com/office/officeart/2005/8/layout/vList3"/>
    <dgm:cxn modelId="{37D8E61D-3B22-4D41-8F30-DCF85B239F0D}" srcId="{CD6AB60C-F305-4567-BB6F-05AF6D99BA7F}" destId="{8C1529E9-7EF4-4F4A-87BB-83542B0F20C2}" srcOrd="8" destOrd="0" parTransId="{1F8F10BD-0F6B-4FF8-973E-CE99A3989751}" sibTransId="{44C68069-C67A-42C6-871B-F7845BF43EAD}"/>
    <dgm:cxn modelId="{66D8233E-1F04-41C5-9FB3-E34EAD8B0559}" type="presOf" srcId="{DB745D20-C8F8-4968-A29B-A3F5D75F3822}" destId="{54CEC446-FF03-49E8-A92A-9AC0C786B675}" srcOrd="0" destOrd="0" presId="urn:microsoft.com/office/officeart/2005/8/layout/vList3"/>
    <dgm:cxn modelId="{B4B9E446-0015-4C79-BC82-2C938F6E1674}" type="presOf" srcId="{8CAFF63D-2F71-4BFA-AF2B-9E03C7CA43ED}" destId="{4129EC0F-A27F-42D9-A98C-67911674C8A6}" srcOrd="0" destOrd="0" presId="urn:microsoft.com/office/officeart/2005/8/layout/vList3"/>
    <dgm:cxn modelId="{3B36576E-1D98-4167-A5DC-49FEEA40630E}" srcId="{CD6AB60C-F305-4567-BB6F-05AF6D99BA7F}" destId="{9A086676-56DC-448D-8514-A9FE82D0C895}" srcOrd="5" destOrd="0" parTransId="{50A7C409-953F-4076-9776-6BE5BD800F72}" sibTransId="{21F682FC-8B08-4570-B8B4-5548CD1C2C54}"/>
    <dgm:cxn modelId="{8BDE1C50-C1C4-4C1E-BE40-BB2F260B6AB1}" type="presOf" srcId="{CD6AB60C-F305-4567-BB6F-05AF6D99BA7F}" destId="{5B8DAFDE-FED7-4F8D-8B42-6D3BB28DB0C2}" srcOrd="0" destOrd="0" presId="urn:microsoft.com/office/officeart/2005/8/layout/vList3"/>
    <dgm:cxn modelId="{C0693250-544E-413D-85B5-7933EC84033E}" type="presOf" srcId="{8C1529E9-7EF4-4F4A-87BB-83542B0F20C2}" destId="{B45D9B42-A71F-4920-9DD2-87A41ACC30E3}" srcOrd="0" destOrd="0" presId="urn:microsoft.com/office/officeart/2005/8/layout/vList3"/>
    <dgm:cxn modelId="{8FD3A381-C73F-42A7-B4C8-5BADDB14DF53}" srcId="{CD6AB60C-F305-4567-BB6F-05AF6D99BA7F}" destId="{982514E0-EC48-486F-AA22-589D81490602}" srcOrd="6" destOrd="0" parTransId="{B74CDBB6-435E-4911-B03E-73EBC8129E5F}" sibTransId="{331583AB-4A73-40D8-8C70-49EFE75E931B}"/>
    <dgm:cxn modelId="{A670EF83-7767-4AFD-B80C-B0A0DC817CF0}" type="presOf" srcId="{C73F393C-3400-4337-AA4A-CB3DCB8D9415}" destId="{12E7CA77-A3BD-4EA3-9245-CA382AA6CDDB}" srcOrd="0" destOrd="0" presId="urn:microsoft.com/office/officeart/2005/8/layout/vList3"/>
    <dgm:cxn modelId="{5E411F88-96DD-4967-B7D8-91EAC9B87ED7}" srcId="{CD6AB60C-F305-4567-BB6F-05AF6D99BA7F}" destId="{A7E2597D-0D82-4D41-8AC1-C8178AC66AB0}" srcOrd="4" destOrd="0" parTransId="{542B573B-1A96-49B9-B252-59863A0FF50E}" sibTransId="{0CBA212D-93E2-407C-AFF0-404B2A21FD3B}"/>
    <dgm:cxn modelId="{57DAB796-5CF2-4796-B30F-F0499CA81F88}" type="presOf" srcId="{FD1DC8ED-0937-4FD3-B3FF-7EB29FB04594}" destId="{92C0E22B-9978-4E0D-8C4D-9034BCC0D1C4}" srcOrd="0" destOrd="0" presId="urn:microsoft.com/office/officeart/2005/8/layout/vList3"/>
    <dgm:cxn modelId="{5A0470A7-2C6C-430B-AA92-8FB36A562C8D}" srcId="{CD6AB60C-F305-4567-BB6F-05AF6D99BA7F}" destId="{DB745D20-C8F8-4968-A29B-A3F5D75F3822}" srcOrd="3" destOrd="0" parTransId="{5A8950BF-CAD9-4473-ABF4-040AA24F4286}" sibTransId="{19CFA381-D572-4F36-9101-6661C496EBDE}"/>
    <dgm:cxn modelId="{97651CAC-836F-41A1-B1B3-8CF77BD7C638}" type="presOf" srcId="{B461F2E8-BFCA-4946-91A8-36FE50F97631}" destId="{0EE95D32-0895-4E88-86FF-243708CF723E}" srcOrd="0" destOrd="0" presId="urn:microsoft.com/office/officeart/2005/8/layout/vList3"/>
    <dgm:cxn modelId="{E3BEBABB-822D-49EF-84E6-DA6C52D14727}" type="presOf" srcId="{5866A471-0A42-4BA3-94C5-2B273A428190}" destId="{F2AA94A6-6205-416A-B2D9-E1662A501763}" srcOrd="0" destOrd="0" presId="urn:microsoft.com/office/officeart/2005/8/layout/vList3"/>
    <dgm:cxn modelId="{36C520C9-A0A2-44D6-B254-1F87B7158965}" type="presOf" srcId="{9A086676-56DC-448D-8514-A9FE82D0C895}" destId="{8A99F7E4-9A7F-47AC-AFAA-11CDA986A672}" srcOrd="0" destOrd="0" presId="urn:microsoft.com/office/officeart/2005/8/layout/vList3"/>
    <dgm:cxn modelId="{A33B51D1-EBA1-4EB6-8500-59E211B79EFD}" srcId="{CD6AB60C-F305-4567-BB6F-05AF6D99BA7F}" destId="{FD1DC8ED-0937-4FD3-B3FF-7EB29FB04594}" srcOrd="9" destOrd="0" parTransId="{A3F52A48-802A-4397-BFA2-F04BEDD6CBCC}" sibTransId="{9A549AD0-8AAF-46F4-B1C1-E26E563F023F}"/>
    <dgm:cxn modelId="{4E8100D2-9C26-448E-9396-8BD8930F3A37}" srcId="{CD6AB60C-F305-4567-BB6F-05AF6D99BA7F}" destId="{8CAFF63D-2F71-4BFA-AF2B-9E03C7CA43ED}" srcOrd="0" destOrd="0" parTransId="{62795658-3D7E-42AD-B153-13BA20C00188}" sibTransId="{F281C7DF-40DA-4110-8894-16792A2B40A9}"/>
    <dgm:cxn modelId="{453BACD6-83B4-4D84-84DE-E64EE8F3B04D}" srcId="{CD6AB60C-F305-4567-BB6F-05AF6D99BA7F}" destId="{C73F393C-3400-4337-AA4A-CB3DCB8D9415}" srcOrd="7" destOrd="0" parTransId="{4F0820CA-B389-42A1-9E9B-1DC8BAE2C92F}" sibTransId="{F4166BDC-73DA-4400-A286-73784435C314}"/>
    <dgm:cxn modelId="{B7B816D7-ABB5-4776-ABA0-D886F2BF89F2}" type="presOf" srcId="{A6EEECD9-87F8-4E49-AD6D-935DA370864C}" destId="{D008837A-E087-4A13-A6B3-7535B791D19E}" srcOrd="0" destOrd="0" presId="urn:microsoft.com/office/officeart/2005/8/layout/vList3"/>
    <dgm:cxn modelId="{FCE506F3-6F39-4A07-8861-CC695B15D8AC}" srcId="{CD6AB60C-F305-4567-BB6F-05AF6D99BA7F}" destId="{A6EEECD9-87F8-4E49-AD6D-935DA370864C}" srcOrd="10" destOrd="0" parTransId="{F23059EF-4E9F-4F11-8984-B1BAB1D45E25}" sibTransId="{13B05891-F17C-48F0-A504-E8394DD4383E}"/>
    <dgm:cxn modelId="{ADAE2375-6EF0-4927-8894-6BE478579EB8}" type="presParOf" srcId="{5B8DAFDE-FED7-4F8D-8B42-6D3BB28DB0C2}" destId="{1E788E7D-E274-4D18-8874-1A744C0D0B69}" srcOrd="0" destOrd="0" presId="urn:microsoft.com/office/officeart/2005/8/layout/vList3"/>
    <dgm:cxn modelId="{F6134FCD-9089-43F9-8BC7-53F9B30F9B05}" type="presParOf" srcId="{1E788E7D-E274-4D18-8874-1A744C0D0B69}" destId="{D02E8BCD-E8E5-470E-AF8F-BF4AD31EAB03}" srcOrd="0" destOrd="0" presId="urn:microsoft.com/office/officeart/2005/8/layout/vList3"/>
    <dgm:cxn modelId="{4A2CA7FA-B611-4918-B813-06D1DE40F12E}" type="presParOf" srcId="{1E788E7D-E274-4D18-8874-1A744C0D0B69}" destId="{4129EC0F-A27F-42D9-A98C-67911674C8A6}" srcOrd="1" destOrd="0" presId="urn:microsoft.com/office/officeart/2005/8/layout/vList3"/>
    <dgm:cxn modelId="{4708BF72-8ABD-4956-B08B-E0C5E49A4EB5}" type="presParOf" srcId="{5B8DAFDE-FED7-4F8D-8B42-6D3BB28DB0C2}" destId="{E27FB948-DF0E-4C45-82B1-0974E565AD51}" srcOrd="1" destOrd="0" presId="urn:microsoft.com/office/officeart/2005/8/layout/vList3"/>
    <dgm:cxn modelId="{7020D155-3A34-452A-8116-098631AF6E9D}" type="presParOf" srcId="{5B8DAFDE-FED7-4F8D-8B42-6D3BB28DB0C2}" destId="{8B548321-4B85-4CE4-BE17-6E05CA806E85}" srcOrd="2" destOrd="0" presId="urn:microsoft.com/office/officeart/2005/8/layout/vList3"/>
    <dgm:cxn modelId="{EC71FF76-AF92-4933-A974-B54FECFD3EB2}" type="presParOf" srcId="{8B548321-4B85-4CE4-BE17-6E05CA806E85}" destId="{73D76285-A244-47E6-A9AD-5EBCFA370E6D}" srcOrd="0" destOrd="0" presId="urn:microsoft.com/office/officeart/2005/8/layout/vList3"/>
    <dgm:cxn modelId="{EDDBF128-6DE1-4A50-9C89-586A7D22AC67}" type="presParOf" srcId="{8B548321-4B85-4CE4-BE17-6E05CA806E85}" destId="{0EE95D32-0895-4E88-86FF-243708CF723E}" srcOrd="1" destOrd="0" presId="urn:microsoft.com/office/officeart/2005/8/layout/vList3"/>
    <dgm:cxn modelId="{60FA51B7-E724-4DF2-8198-7F64209D7A91}" type="presParOf" srcId="{5B8DAFDE-FED7-4F8D-8B42-6D3BB28DB0C2}" destId="{7578A7C4-B8A6-4918-A3F6-DA4B5ED79F8A}" srcOrd="3" destOrd="0" presId="urn:microsoft.com/office/officeart/2005/8/layout/vList3"/>
    <dgm:cxn modelId="{45DFE0FC-2ECB-41DF-8408-16E284BBE94B}" type="presParOf" srcId="{5B8DAFDE-FED7-4F8D-8B42-6D3BB28DB0C2}" destId="{501211BF-5A47-4B85-A029-BB2F869D8AFD}" srcOrd="4" destOrd="0" presId="urn:microsoft.com/office/officeart/2005/8/layout/vList3"/>
    <dgm:cxn modelId="{40B4F51C-81EB-45EC-8918-7A5DFF6F47AB}" type="presParOf" srcId="{501211BF-5A47-4B85-A029-BB2F869D8AFD}" destId="{8E24DC50-B62E-4C21-9E33-1E096846D96F}" srcOrd="0" destOrd="0" presId="urn:microsoft.com/office/officeart/2005/8/layout/vList3"/>
    <dgm:cxn modelId="{D1C499BC-32D8-467D-88A8-55CF6CEA56A2}" type="presParOf" srcId="{501211BF-5A47-4B85-A029-BB2F869D8AFD}" destId="{F2AA94A6-6205-416A-B2D9-E1662A501763}" srcOrd="1" destOrd="0" presId="urn:microsoft.com/office/officeart/2005/8/layout/vList3"/>
    <dgm:cxn modelId="{1658B31F-F4DD-4DD8-8C1A-4537177C11F0}" type="presParOf" srcId="{5B8DAFDE-FED7-4F8D-8B42-6D3BB28DB0C2}" destId="{A7E91424-3F8A-4851-B3E3-3FCC34CDA7A9}" srcOrd="5" destOrd="0" presId="urn:microsoft.com/office/officeart/2005/8/layout/vList3"/>
    <dgm:cxn modelId="{01978622-3FC8-4602-AEB1-7FC52125D0B4}" type="presParOf" srcId="{5B8DAFDE-FED7-4F8D-8B42-6D3BB28DB0C2}" destId="{A9DA31A3-B840-4F8A-B255-27EC031C1CDF}" srcOrd="6" destOrd="0" presId="urn:microsoft.com/office/officeart/2005/8/layout/vList3"/>
    <dgm:cxn modelId="{13DF288F-9224-4F95-AE55-192763A9D450}" type="presParOf" srcId="{A9DA31A3-B840-4F8A-B255-27EC031C1CDF}" destId="{B9E9E0D6-53E2-4BAE-B2D9-CF5F2EB2A08C}" srcOrd="0" destOrd="0" presId="urn:microsoft.com/office/officeart/2005/8/layout/vList3"/>
    <dgm:cxn modelId="{186D6310-C342-464B-908D-AFB6B7566FE1}" type="presParOf" srcId="{A9DA31A3-B840-4F8A-B255-27EC031C1CDF}" destId="{54CEC446-FF03-49E8-A92A-9AC0C786B675}" srcOrd="1" destOrd="0" presId="urn:microsoft.com/office/officeart/2005/8/layout/vList3"/>
    <dgm:cxn modelId="{002199C0-DD18-4856-AB30-6E15A1FCDA1C}" type="presParOf" srcId="{5B8DAFDE-FED7-4F8D-8B42-6D3BB28DB0C2}" destId="{5EF58802-F011-418F-8D7E-5F8F4ECB7704}" srcOrd="7" destOrd="0" presId="urn:microsoft.com/office/officeart/2005/8/layout/vList3"/>
    <dgm:cxn modelId="{CB444646-6649-4BB6-BCEC-DC1454284043}" type="presParOf" srcId="{5B8DAFDE-FED7-4F8D-8B42-6D3BB28DB0C2}" destId="{52EB0C55-F9B1-4B34-8CBB-20AE420ABE4B}" srcOrd="8" destOrd="0" presId="urn:microsoft.com/office/officeart/2005/8/layout/vList3"/>
    <dgm:cxn modelId="{1BC7413A-DF56-417B-8387-9AD8C5EF8BC1}" type="presParOf" srcId="{52EB0C55-F9B1-4B34-8CBB-20AE420ABE4B}" destId="{87E4A463-08ED-449A-BF49-0567C6CB01E4}" srcOrd="0" destOrd="0" presId="urn:microsoft.com/office/officeart/2005/8/layout/vList3"/>
    <dgm:cxn modelId="{6605ECEF-268A-488E-8CCB-2CE9D9CA10C0}" type="presParOf" srcId="{52EB0C55-F9B1-4B34-8CBB-20AE420ABE4B}" destId="{3157EDD9-50F5-44C4-8D7F-B38D32280F88}" srcOrd="1" destOrd="0" presId="urn:microsoft.com/office/officeart/2005/8/layout/vList3"/>
    <dgm:cxn modelId="{4EA8B397-D143-4C20-B0CD-E930D74E6E14}" type="presParOf" srcId="{5B8DAFDE-FED7-4F8D-8B42-6D3BB28DB0C2}" destId="{A95B1DA6-2FE4-41ED-8CA4-FE8C5F6A0E3C}" srcOrd="9" destOrd="0" presId="urn:microsoft.com/office/officeart/2005/8/layout/vList3"/>
    <dgm:cxn modelId="{9855F12C-3F6F-40EC-BDA6-9E9E9EC714B2}" type="presParOf" srcId="{5B8DAFDE-FED7-4F8D-8B42-6D3BB28DB0C2}" destId="{D1ADD713-46B9-44BE-BFBE-5D0DE8198420}" srcOrd="10" destOrd="0" presId="urn:microsoft.com/office/officeart/2005/8/layout/vList3"/>
    <dgm:cxn modelId="{69AC466C-953C-4144-818A-FB47882E0B95}" type="presParOf" srcId="{D1ADD713-46B9-44BE-BFBE-5D0DE8198420}" destId="{B1D8C176-04ED-4DDE-A62C-A4C48DD2EE7E}" srcOrd="0" destOrd="0" presId="urn:microsoft.com/office/officeart/2005/8/layout/vList3"/>
    <dgm:cxn modelId="{5267D5CC-05B1-4CFA-859A-61AEC9E13D6D}" type="presParOf" srcId="{D1ADD713-46B9-44BE-BFBE-5D0DE8198420}" destId="{8A99F7E4-9A7F-47AC-AFAA-11CDA986A672}" srcOrd="1" destOrd="0" presId="urn:microsoft.com/office/officeart/2005/8/layout/vList3"/>
    <dgm:cxn modelId="{D355784B-4929-4D8A-B1C8-474D079F874B}" type="presParOf" srcId="{5B8DAFDE-FED7-4F8D-8B42-6D3BB28DB0C2}" destId="{FCD05C4F-BD00-4138-A53A-3B2A75C9825B}" srcOrd="11" destOrd="0" presId="urn:microsoft.com/office/officeart/2005/8/layout/vList3"/>
    <dgm:cxn modelId="{3AB92F5D-8BF9-4462-8D7A-E22860618F03}" type="presParOf" srcId="{5B8DAFDE-FED7-4F8D-8B42-6D3BB28DB0C2}" destId="{736DE172-14B3-4429-934F-EEF533AC12C1}" srcOrd="12" destOrd="0" presId="urn:microsoft.com/office/officeart/2005/8/layout/vList3"/>
    <dgm:cxn modelId="{B24AA0DC-607B-4C86-A5EF-B9E98B7E65E1}" type="presParOf" srcId="{736DE172-14B3-4429-934F-EEF533AC12C1}" destId="{2DF21398-5A84-4BE5-B3FB-5DCF493330B1}" srcOrd="0" destOrd="0" presId="urn:microsoft.com/office/officeart/2005/8/layout/vList3"/>
    <dgm:cxn modelId="{415E9079-6AC0-4187-ABC9-ECEE3D0584C1}" type="presParOf" srcId="{736DE172-14B3-4429-934F-EEF533AC12C1}" destId="{A863B1AE-CB71-430B-8D70-B1756E62A738}" srcOrd="1" destOrd="0" presId="urn:microsoft.com/office/officeart/2005/8/layout/vList3"/>
    <dgm:cxn modelId="{91C720DF-57D7-4973-9998-92A52F52C405}" type="presParOf" srcId="{5B8DAFDE-FED7-4F8D-8B42-6D3BB28DB0C2}" destId="{0AC8E7FF-9026-4664-AFA6-549B0E12E391}" srcOrd="13" destOrd="0" presId="urn:microsoft.com/office/officeart/2005/8/layout/vList3"/>
    <dgm:cxn modelId="{A8DE70CC-BDAE-467D-801D-87AB72FF1BED}" type="presParOf" srcId="{5B8DAFDE-FED7-4F8D-8B42-6D3BB28DB0C2}" destId="{C5929462-5F42-4245-AEB7-99D9FBAC4D5B}" srcOrd="14" destOrd="0" presId="urn:microsoft.com/office/officeart/2005/8/layout/vList3"/>
    <dgm:cxn modelId="{CFB6FDDD-E5F9-43CF-A152-97DF76C63576}" type="presParOf" srcId="{C5929462-5F42-4245-AEB7-99D9FBAC4D5B}" destId="{AF94B91E-6DFD-4069-AC76-8296BD3F28E6}" srcOrd="0" destOrd="0" presId="urn:microsoft.com/office/officeart/2005/8/layout/vList3"/>
    <dgm:cxn modelId="{8095648F-B586-49AC-A31D-06529786D8F0}" type="presParOf" srcId="{C5929462-5F42-4245-AEB7-99D9FBAC4D5B}" destId="{12E7CA77-A3BD-4EA3-9245-CA382AA6CDDB}" srcOrd="1" destOrd="0" presId="urn:microsoft.com/office/officeart/2005/8/layout/vList3"/>
    <dgm:cxn modelId="{90EA4BD4-E4DB-4717-A294-711E194FFA84}" type="presParOf" srcId="{5B8DAFDE-FED7-4F8D-8B42-6D3BB28DB0C2}" destId="{CAB63542-98DE-478B-8FD1-234710D9AACB}" srcOrd="15" destOrd="0" presId="urn:microsoft.com/office/officeart/2005/8/layout/vList3"/>
    <dgm:cxn modelId="{59358F08-5EE0-4D95-A07D-9B0DEA1EC611}" type="presParOf" srcId="{5B8DAFDE-FED7-4F8D-8B42-6D3BB28DB0C2}" destId="{E52B270B-69A3-4A18-8966-88761B69A0AE}" srcOrd="16" destOrd="0" presId="urn:microsoft.com/office/officeart/2005/8/layout/vList3"/>
    <dgm:cxn modelId="{DB61E7BB-DD04-401E-AA5C-F7CF016967A8}" type="presParOf" srcId="{E52B270B-69A3-4A18-8966-88761B69A0AE}" destId="{068CFEFA-FB5F-4B6F-AC30-BC62E008322D}" srcOrd="0" destOrd="0" presId="urn:microsoft.com/office/officeart/2005/8/layout/vList3"/>
    <dgm:cxn modelId="{933A75EC-476D-4423-8FCB-4C27915566C0}" type="presParOf" srcId="{E52B270B-69A3-4A18-8966-88761B69A0AE}" destId="{B45D9B42-A71F-4920-9DD2-87A41ACC30E3}" srcOrd="1" destOrd="0" presId="urn:microsoft.com/office/officeart/2005/8/layout/vList3"/>
    <dgm:cxn modelId="{C379FDE9-A547-40C6-9552-DDE094C73118}" type="presParOf" srcId="{5B8DAFDE-FED7-4F8D-8B42-6D3BB28DB0C2}" destId="{70CFD7DF-9AD6-4588-8C6A-B9FAA245A40E}" srcOrd="17" destOrd="0" presId="urn:microsoft.com/office/officeart/2005/8/layout/vList3"/>
    <dgm:cxn modelId="{D7BD7275-5303-40AB-96E4-59149E7157EA}" type="presParOf" srcId="{5B8DAFDE-FED7-4F8D-8B42-6D3BB28DB0C2}" destId="{E708CD70-E17D-4D86-B6E4-72AE3CB56EAA}" srcOrd="18" destOrd="0" presId="urn:microsoft.com/office/officeart/2005/8/layout/vList3"/>
    <dgm:cxn modelId="{7EC52464-0622-4E4C-8436-C282AA4F0215}" type="presParOf" srcId="{E708CD70-E17D-4D86-B6E4-72AE3CB56EAA}" destId="{5C345D9E-164E-42F3-9D6D-34E5664A9449}" srcOrd="0" destOrd="0" presId="urn:microsoft.com/office/officeart/2005/8/layout/vList3"/>
    <dgm:cxn modelId="{BDE2C0B1-F1E2-417D-8B1C-0B93264ECD3C}" type="presParOf" srcId="{E708CD70-E17D-4D86-B6E4-72AE3CB56EAA}" destId="{92C0E22B-9978-4E0D-8C4D-9034BCC0D1C4}" srcOrd="1" destOrd="0" presId="urn:microsoft.com/office/officeart/2005/8/layout/vList3"/>
    <dgm:cxn modelId="{EE39D1FA-45A4-45D0-B671-9A21C50916F7}" type="presParOf" srcId="{5B8DAFDE-FED7-4F8D-8B42-6D3BB28DB0C2}" destId="{6B5954EE-0188-42F8-8FE2-1614ABC1C942}" srcOrd="19" destOrd="0" presId="urn:microsoft.com/office/officeart/2005/8/layout/vList3"/>
    <dgm:cxn modelId="{204596E8-8333-4199-BE7F-419384D6DED9}" type="presParOf" srcId="{5B8DAFDE-FED7-4F8D-8B42-6D3BB28DB0C2}" destId="{57178F68-A6DA-4978-87E2-824F01099483}" srcOrd="20" destOrd="0" presId="urn:microsoft.com/office/officeart/2005/8/layout/vList3"/>
    <dgm:cxn modelId="{11859F4C-E679-43FC-85CF-00859AE6EE9C}" type="presParOf" srcId="{57178F68-A6DA-4978-87E2-824F01099483}" destId="{F2FF0553-7E4B-42C5-B888-79F9A2800029}" srcOrd="0" destOrd="0" presId="urn:microsoft.com/office/officeart/2005/8/layout/vList3"/>
    <dgm:cxn modelId="{6BF419D0-C7ED-487B-B690-F005002623F5}" type="presParOf" srcId="{57178F68-A6DA-4978-87E2-824F01099483}" destId="{D008837A-E087-4A13-A6B3-7535B791D19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728B30-DAB6-4E17-84DC-037F0FC8D049}">
      <dsp:nvSpPr>
        <dsp:cNvPr id="0" name=""/>
        <dsp:cNvSpPr/>
      </dsp:nvSpPr>
      <dsp:spPr>
        <a:xfrm>
          <a:off x="2072127" y="1239"/>
          <a:ext cx="2331142" cy="4412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Rohith Sharma</a:t>
          </a:r>
          <a:endParaRPr lang="en-US" sz="1800" kern="1200"/>
        </a:p>
      </dsp:txBody>
      <dsp:txXfrm>
        <a:off x="2093665" y="22777"/>
        <a:ext cx="2288066" cy="398126"/>
      </dsp:txXfrm>
    </dsp:sp>
    <dsp:sp modelId="{4F5F712E-C697-41E4-BC2C-92701A40E1F7}">
      <dsp:nvSpPr>
        <dsp:cNvPr id="0" name=""/>
        <dsp:cNvSpPr/>
      </dsp:nvSpPr>
      <dsp:spPr>
        <a:xfrm>
          <a:off x="2072127" y="464501"/>
          <a:ext cx="2331142" cy="4412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KL Rahul</a:t>
          </a:r>
          <a:endParaRPr lang="en-US" sz="1800" kern="1200"/>
        </a:p>
      </dsp:txBody>
      <dsp:txXfrm>
        <a:off x="2093665" y="486039"/>
        <a:ext cx="2288066" cy="398126"/>
      </dsp:txXfrm>
    </dsp:sp>
    <dsp:sp modelId="{9E821460-D1A2-4B6D-91CB-E89A2525D94B}">
      <dsp:nvSpPr>
        <dsp:cNvPr id="0" name=""/>
        <dsp:cNvSpPr/>
      </dsp:nvSpPr>
      <dsp:spPr>
        <a:xfrm>
          <a:off x="2072127" y="927763"/>
          <a:ext cx="2331142" cy="4412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Virat Kohli</a:t>
          </a:r>
          <a:endParaRPr lang="en-US" sz="1800" kern="1200"/>
        </a:p>
      </dsp:txBody>
      <dsp:txXfrm>
        <a:off x="2093665" y="949301"/>
        <a:ext cx="2288066" cy="398126"/>
      </dsp:txXfrm>
    </dsp:sp>
    <dsp:sp modelId="{03953310-BE4C-4908-A4B8-29D653BC986D}">
      <dsp:nvSpPr>
        <dsp:cNvPr id="0" name=""/>
        <dsp:cNvSpPr/>
      </dsp:nvSpPr>
      <dsp:spPr>
        <a:xfrm>
          <a:off x="2072127" y="1391025"/>
          <a:ext cx="2331142" cy="4412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Shubman Gill</a:t>
          </a:r>
          <a:endParaRPr lang="en-US" sz="1800" kern="1200"/>
        </a:p>
      </dsp:txBody>
      <dsp:txXfrm>
        <a:off x="2093665" y="1412563"/>
        <a:ext cx="2288066" cy="398126"/>
      </dsp:txXfrm>
    </dsp:sp>
    <dsp:sp modelId="{D90B2A76-78C3-406B-BC5A-A576DB379345}">
      <dsp:nvSpPr>
        <dsp:cNvPr id="0" name=""/>
        <dsp:cNvSpPr/>
      </dsp:nvSpPr>
      <dsp:spPr>
        <a:xfrm>
          <a:off x="2072127" y="1854287"/>
          <a:ext cx="2331142" cy="4412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Shreyas Iyer</a:t>
          </a:r>
          <a:endParaRPr lang="en-US" sz="1800" kern="1200"/>
        </a:p>
      </dsp:txBody>
      <dsp:txXfrm>
        <a:off x="2093665" y="1875825"/>
        <a:ext cx="2288066" cy="398126"/>
      </dsp:txXfrm>
    </dsp:sp>
    <dsp:sp modelId="{504CB718-674B-4574-8072-F107EFC0DD11}">
      <dsp:nvSpPr>
        <dsp:cNvPr id="0" name=""/>
        <dsp:cNvSpPr/>
      </dsp:nvSpPr>
      <dsp:spPr>
        <a:xfrm>
          <a:off x="2062615" y="2317549"/>
          <a:ext cx="2331142" cy="4412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Hardik Pandya</a:t>
          </a:r>
          <a:endParaRPr lang="en-US" sz="1800" kern="1200" dirty="0"/>
        </a:p>
      </dsp:txBody>
      <dsp:txXfrm>
        <a:off x="2084153" y="2339087"/>
        <a:ext cx="2288066" cy="398126"/>
      </dsp:txXfrm>
    </dsp:sp>
    <dsp:sp modelId="{435150F0-BE05-4A89-A071-65A6E94890F6}">
      <dsp:nvSpPr>
        <dsp:cNvPr id="0" name=""/>
        <dsp:cNvSpPr/>
      </dsp:nvSpPr>
      <dsp:spPr>
        <a:xfrm>
          <a:off x="2072127" y="2780812"/>
          <a:ext cx="2331142" cy="4412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Ravindra Jadeja</a:t>
          </a:r>
          <a:endParaRPr lang="en-US" sz="1800" kern="1200"/>
        </a:p>
      </dsp:txBody>
      <dsp:txXfrm>
        <a:off x="2093665" y="2802350"/>
        <a:ext cx="2288066" cy="398126"/>
      </dsp:txXfrm>
    </dsp:sp>
    <dsp:sp modelId="{40BA10B8-F4C9-404E-9564-3872D868A1BF}">
      <dsp:nvSpPr>
        <dsp:cNvPr id="0" name=""/>
        <dsp:cNvSpPr/>
      </dsp:nvSpPr>
      <dsp:spPr>
        <a:xfrm>
          <a:off x="2072127" y="3244074"/>
          <a:ext cx="2331142" cy="4412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Washington Sunder</a:t>
          </a:r>
          <a:endParaRPr lang="en-US" sz="1800" kern="1200"/>
        </a:p>
      </dsp:txBody>
      <dsp:txXfrm>
        <a:off x="2093665" y="3265612"/>
        <a:ext cx="2288066" cy="398126"/>
      </dsp:txXfrm>
    </dsp:sp>
    <dsp:sp modelId="{08452FEB-BDEB-4AD6-984A-D5C66E7334D3}">
      <dsp:nvSpPr>
        <dsp:cNvPr id="0" name=""/>
        <dsp:cNvSpPr/>
      </dsp:nvSpPr>
      <dsp:spPr>
        <a:xfrm>
          <a:off x="2072127" y="3707336"/>
          <a:ext cx="2331142" cy="4412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Mohammed </a:t>
          </a:r>
          <a:r>
            <a:rPr lang="en-US" sz="1800" b="1" i="0" kern="1200" dirty="0" err="1"/>
            <a:t>Shami</a:t>
          </a:r>
          <a:endParaRPr lang="en-US" sz="1800" kern="1200" dirty="0"/>
        </a:p>
      </dsp:txBody>
      <dsp:txXfrm>
        <a:off x="2093665" y="3728874"/>
        <a:ext cx="2288066" cy="398126"/>
      </dsp:txXfrm>
    </dsp:sp>
    <dsp:sp modelId="{062BF6E3-B294-4A55-830E-9CE114E7FAC4}">
      <dsp:nvSpPr>
        <dsp:cNvPr id="0" name=""/>
        <dsp:cNvSpPr/>
      </dsp:nvSpPr>
      <dsp:spPr>
        <a:xfrm>
          <a:off x="2072127" y="4170598"/>
          <a:ext cx="2331142" cy="4412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Mohammed Siraj</a:t>
          </a:r>
          <a:endParaRPr lang="en-US" sz="1800" kern="1200"/>
        </a:p>
      </dsp:txBody>
      <dsp:txXfrm>
        <a:off x="2093665" y="4192136"/>
        <a:ext cx="2288066" cy="398126"/>
      </dsp:txXfrm>
    </dsp:sp>
    <dsp:sp modelId="{6ED7C4FB-D76A-47E1-A3CF-D8BD05F6AAFD}">
      <dsp:nvSpPr>
        <dsp:cNvPr id="0" name=""/>
        <dsp:cNvSpPr/>
      </dsp:nvSpPr>
      <dsp:spPr>
        <a:xfrm>
          <a:off x="2072127" y="4633860"/>
          <a:ext cx="2331142" cy="4412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Jasprit Bumrah</a:t>
          </a:r>
          <a:endParaRPr lang="en-US" sz="1800" kern="1200"/>
        </a:p>
      </dsp:txBody>
      <dsp:txXfrm>
        <a:off x="2093665" y="4655398"/>
        <a:ext cx="2288066" cy="3981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893A19-4C88-4F97-B1F0-445D4B73255C}">
      <dsp:nvSpPr>
        <dsp:cNvPr id="0" name=""/>
        <dsp:cNvSpPr/>
      </dsp:nvSpPr>
      <dsp:spPr>
        <a:xfrm>
          <a:off x="1666325" y="1217"/>
          <a:ext cx="1874616" cy="433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Cheteshwar Pujara</a:t>
          </a:r>
          <a:endParaRPr lang="en-US" sz="1300" kern="1200"/>
        </a:p>
      </dsp:txBody>
      <dsp:txXfrm>
        <a:off x="1687485" y="22377"/>
        <a:ext cx="1832296" cy="391145"/>
      </dsp:txXfrm>
    </dsp:sp>
    <dsp:sp modelId="{325D1DA8-4472-483B-B1AF-404BB3736A8A}">
      <dsp:nvSpPr>
        <dsp:cNvPr id="0" name=""/>
        <dsp:cNvSpPr/>
      </dsp:nvSpPr>
      <dsp:spPr>
        <a:xfrm>
          <a:off x="1666325" y="456356"/>
          <a:ext cx="1874616" cy="433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KL Rahul</a:t>
          </a:r>
          <a:endParaRPr lang="en-US" sz="1300" kern="1200"/>
        </a:p>
      </dsp:txBody>
      <dsp:txXfrm>
        <a:off x="1687485" y="477516"/>
        <a:ext cx="1832296" cy="391145"/>
      </dsp:txXfrm>
    </dsp:sp>
    <dsp:sp modelId="{3A00B4FD-51F9-4EAE-9289-D6EDB509D04F}">
      <dsp:nvSpPr>
        <dsp:cNvPr id="0" name=""/>
        <dsp:cNvSpPr/>
      </dsp:nvSpPr>
      <dsp:spPr>
        <a:xfrm>
          <a:off x="1666325" y="911495"/>
          <a:ext cx="1874616" cy="433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Shreyas Iyer</a:t>
          </a:r>
          <a:endParaRPr lang="en-US" sz="1300" kern="1200"/>
        </a:p>
      </dsp:txBody>
      <dsp:txXfrm>
        <a:off x="1687485" y="932655"/>
        <a:ext cx="1832296" cy="391145"/>
      </dsp:txXfrm>
    </dsp:sp>
    <dsp:sp modelId="{587F9072-C5D7-466E-80A6-52CAC3AEFAF5}">
      <dsp:nvSpPr>
        <dsp:cNvPr id="0" name=""/>
        <dsp:cNvSpPr/>
      </dsp:nvSpPr>
      <dsp:spPr>
        <a:xfrm>
          <a:off x="1666325" y="1366634"/>
          <a:ext cx="1874616" cy="433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Rohit Sharma</a:t>
          </a:r>
          <a:endParaRPr lang="en-US" sz="1300" kern="1200"/>
        </a:p>
      </dsp:txBody>
      <dsp:txXfrm>
        <a:off x="1687485" y="1387794"/>
        <a:ext cx="1832296" cy="391145"/>
      </dsp:txXfrm>
    </dsp:sp>
    <dsp:sp modelId="{2CDA57C0-BC0C-4EEB-BA94-972C095D6688}">
      <dsp:nvSpPr>
        <dsp:cNvPr id="0" name=""/>
        <dsp:cNvSpPr/>
      </dsp:nvSpPr>
      <dsp:spPr>
        <a:xfrm>
          <a:off x="1666325" y="1821773"/>
          <a:ext cx="1874616" cy="433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Rishabh Pant</a:t>
          </a:r>
          <a:endParaRPr lang="en-US" sz="1300" kern="1200"/>
        </a:p>
      </dsp:txBody>
      <dsp:txXfrm>
        <a:off x="1687485" y="1842933"/>
        <a:ext cx="1832296" cy="391145"/>
      </dsp:txXfrm>
    </dsp:sp>
    <dsp:sp modelId="{C3F8165C-AFD4-432F-8A01-196A55D56933}">
      <dsp:nvSpPr>
        <dsp:cNvPr id="0" name=""/>
        <dsp:cNvSpPr/>
      </dsp:nvSpPr>
      <dsp:spPr>
        <a:xfrm>
          <a:off x="1666325" y="2276912"/>
          <a:ext cx="1874616" cy="433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Hanuma Vihari</a:t>
          </a:r>
          <a:endParaRPr lang="en-US" sz="1300" kern="1200"/>
        </a:p>
      </dsp:txBody>
      <dsp:txXfrm>
        <a:off x="1687485" y="2298072"/>
        <a:ext cx="1832296" cy="391145"/>
      </dsp:txXfrm>
    </dsp:sp>
    <dsp:sp modelId="{85899103-5DA2-44F1-8877-55CD5F020B8E}">
      <dsp:nvSpPr>
        <dsp:cNvPr id="0" name=""/>
        <dsp:cNvSpPr/>
      </dsp:nvSpPr>
      <dsp:spPr>
        <a:xfrm>
          <a:off x="1666325" y="2732051"/>
          <a:ext cx="1874616" cy="433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Ravindra Jadeja</a:t>
          </a:r>
          <a:endParaRPr lang="en-US" sz="1300" kern="1200"/>
        </a:p>
      </dsp:txBody>
      <dsp:txXfrm>
        <a:off x="1687485" y="2753211"/>
        <a:ext cx="1832296" cy="391145"/>
      </dsp:txXfrm>
    </dsp:sp>
    <dsp:sp modelId="{B1FD6BD4-E267-4BD0-B4B1-15A6263A954C}">
      <dsp:nvSpPr>
        <dsp:cNvPr id="0" name=""/>
        <dsp:cNvSpPr/>
      </dsp:nvSpPr>
      <dsp:spPr>
        <a:xfrm>
          <a:off x="1666325" y="3187190"/>
          <a:ext cx="1874616" cy="433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Ravichandran Ashwin</a:t>
          </a:r>
          <a:endParaRPr lang="en-US" sz="1300" kern="1200"/>
        </a:p>
      </dsp:txBody>
      <dsp:txXfrm>
        <a:off x="1687485" y="3208350"/>
        <a:ext cx="1832296" cy="391145"/>
      </dsp:txXfrm>
    </dsp:sp>
    <dsp:sp modelId="{01F41986-73E0-43FE-A144-EE99107A6257}">
      <dsp:nvSpPr>
        <dsp:cNvPr id="0" name=""/>
        <dsp:cNvSpPr/>
      </dsp:nvSpPr>
      <dsp:spPr>
        <a:xfrm>
          <a:off x="1666325" y="3642329"/>
          <a:ext cx="1874616" cy="433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Mohammed Siraj</a:t>
          </a:r>
          <a:endParaRPr lang="en-US" sz="1300" kern="1200"/>
        </a:p>
      </dsp:txBody>
      <dsp:txXfrm>
        <a:off x="1687485" y="3663489"/>
        <a:ext cx="1832296" cy="391145"/>
      </dsp:txXfrm>
    </dsp:sp>
    <dsp:sp modelId="{51896169-BAB5-4895-9826-666BA0E64180}">
      <dsp:nvSpPr>
        <dsp:cNvPr id="0" name=""/>
        <dsp:cNvSpPr/>
      </dsp:nvSpPr>
      <dsp:spPr>
        <a:xfrm>
          <a:off x="1666325" y="4097468"/>
          <a:ext cx="1874616" cy="433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Ishant Sharma</a:t>
          </a:r>
          <a:endParaRPr lang="en-US" sz="1300" kern="1200"/>
        </a:p>
      </dsp:txBody>
      <dsp:txXfrm>
        <a:off x="1687485" y="4118628"/>
        <a:ext cx="1832296" cy="391145"/>
      </dsp:txXfrm>
    </dsp:sp>
    <dsp:sp modelId="{EFA7CEA8-90D4-4632-9390-06197DC0D446}">
      <dsp:nvSpPr>
        <dsp:cNvPr id="0" name=""/>
        <dsp:cNvSpPr/>
      </dsp:nvSpPr>
      <dsp:spPr>
        <a:xfrm>
          <a:off x="1666325" y="4552607"/>
          <a:ext cx="1874616" cy="433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Axar Patel</a:t>
          </a:r>
          <a:endParaRPr lang="en-US" sz="1300" kern="1200"/>
        </a:p>
      </dsp:txBody>
      <dsp:txXfrm>
        <a:off x="1687485" y="4573767"/>
        <a:ext cx="1832296" cy="3911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B49E9-494F-48C4-BE82-E39946EFDCB1}">
      <dsp:nvSpPr>
        <dsp:cNvPr id="0" name=""/>
        <dsp:cNvSpPr/>
      </dsp:nvSpPr>
      <dsp:spPr>
        <a:xfrm rot="10800000">
          <a:off x="1204391" y="676"/>
          <a:ext cx="4410151" cy="3742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035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Cheteshwar Pujara</a:t>
          </a:r>
          <a:endParaRPr lang="en-US" sz="1700" kern="1200"/>
        </a:p>
      </dsp:txBody>
      <dsp:txXfrm rot="10800000">
        <a:off x="1297954" y="676"/>
        <a:ext cx="4316588" cy="374253"/>
      </dsp:txXfrm>
    </dsp:sp>
    <dsp:sp modelId="{02610EFE-8C33-4BEF-B163-6371EEC5800F}">
      <dsp:nvSpPr>
        <dsp:cNvPr id="0" name=""/>
        <dsp:cNvSpPr/>
      </dsp:nvSpPr>
      <dsp:spPr>
        <a:xfrm>
          <a:off x="1017264" y="676"/>
          <a:ext cx="374253" cy="3742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B2D2AD-A99D-4473-B2F6-2CC4EAFB3FB3}">
      <dsp:nvSpPr>
        <dsp:cNvPr id="0" name=""/>
        <dsp:cNvSpPr/>
      </dsp:nvSpPr>
      <dsp:spPr>
        <a:xfrm rot="10800000">
          <a:off x="1204391" y="486647"/>
          <a:ext cx="4410151" cy="3742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035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KL Rahul</a:t>
          </a:r>
          <a:endParaRPr lang="en-US" sz="1700" kern="1200"/>
        </a:p>
      </dsp:txBody>
      <dsp:txXfrm rot="10800000">
        <a:off x="1297954" y="486647"/>
        <a:ext cx="4316588" cy="374253"/>
      </dsp:txXfrm>
    </dsp:sp>
    <dsp:sp modelId="{604BF6A5-A28D-47BA-B0E6-AE5E769535B4}">
      <dsp:nvSpPr>
        <dsp:cNvPr id="0" name=""/>
        <dsp:cNvSpPr/>
      </dsp:nvSpPr>
      <dsp:spPr>
        <a:xfrm>
          <a:off x="1017264" y="486647"/>
          <a:ext cx="374253" cy="37425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57004-CE48-4014-8B38-27C9F8E83355}">
      <dsp:nvSpPr>
        <dsp:cNvPr id="0" name=""/>
        <dsp:cNvSpPr/>
      </dsp:nvSpPr>
      <dsp:spPr>
        <a:xfrm rot="10800000">
          <a:off x="1204391" y="972618"/>
          <a:ext cx="4410151" cy="3742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035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Shreyas Iyer</a:t>
          </a:r>
          <a:endParaRPr lang="en-US" sz="1700" kern="1200"/>
        </a:p>
      </dsp:txBody>
      <dsp:txXfrm rot="10800000">
        <a:off x="1297954" y="972618"/>
        <a:ext cx="4316588" cy="374253"/>
      </dsp:txXfrm>
    </dsp:sp>
    <dsp:sp modelId="{CE2CF608-69E0-4F91-A9BE-D7F30F7C31E7}">
      <dsp:nvSpPr>
        <dsp:cNvPr id="0" name=""/>
        <dsp:cNvSpPr/>
      </dsp:nvSpPr>
      <dsp:spPr>
        <a:xfrm>
          <a:off x="1017264" y="972618"/>
          <a:ext cx="374253" cy="37425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5DB3A6-B0B4-4821-8D10-885EDDCE5DDC}">
      <dsp:nvSpPr>
        <dsp:cNvPr id="0" name=""/>
        <dsp:cNvSpPr/>
      </dsp:nvSpPr>
      <dsp:spPr>
        <a:xfrm rot="10800000">
          <a:off x="1204391" y="1458589"/>
          <a:ext cx="4410151" cy="3742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035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Rohit Sharma</a:t>
          </a:r>
          <a:endParaRPr lang="en-US" sz="1700" kern="1200"/>
        </a:p>
      </dsp:txBody>
      <dsp:txXfrm rot="10800000">
        <a:off x="1297954" y="1458589"/>
        <a:ext cx="4316588" cy="374253"/>
      </dsp:txXfrm>
    </dsp:sp>
    <dsp:sp modelId="{000F0664-78E1-44BD-A5D1-15FA1C762015}">
      <dsp:nvSpPr>
        <dsp:cNvPr id="0" name=""/>
        <dsp:cNvSpPr/>
      </dsp:nvSpPr>
      <dsp:spPr>
        <a:xfrm>
          <a:off x="1017264" y="1458589"/>
          <a:ext cx="374253" cy="37425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AAE65C-D412-4C61-B448-4E0994B732C7}">
      <dsp:nvSpPr>
        <dsp:cNvPr id="0" name=""/>
        <dsp:cNvSpPr/>
      </dsp:nvSpPr>
      <dsp:spPr>
        <a:xfrm rot="10800000">
          <a:off x="1204391" y="1944560"/>
          <a:ext cx="4410151" cy="3742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035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Rishabh Pant</a:t>
          </a:r>
          <a:endParaRPr lang="en-US" sz="1700" kern="1200"/>
        </a:p>
      </dsp:txBody>
      <dsp:txXfrm rot="10800000">
        <a:off x="1297954" y="1944560"/>
        <a:ext cx="4316588" cy="374253"/>
      </dsp:txXfrm>
    </dsp:sp>
    <dsp:sp modelId="{20A0AD1D-FD6E-4DB4-8DFE-D4BCE9033199}">
      <dsp:nvSpPr>
        <dsp:cNvPr id="0" name=""/>
        <dsp:cNvSpPr/>
      </dsp:nvSpPr>
      <dsp:spPr>
        <a:xfrm>
          <a:off x="1017264" y="1944560"/>
          <a:ext cx="374253" cy="3742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905C56-89F9-464B-84F8-73C475401333}">
      <dsp:nvSpPr>
        <dsp:cNvPr id="0" name=""/>
        <dsp:cNvSpPr/>
      </dsp:nvSpPr>
      <dsp:spPr>
        <a:xfrm rot="10800000">
          <a:off x="1204391" y="2430531"/>
          <a:ext cx="4410151" cy="3742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035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Hanuma Vihari</a:t>
          </a:r>
          <a:endParaRPr lang="en-US" sz="1700" kern="1200"/>
        </a:p>
      </dsp:txBody>
      <dsp:txXfrm rot="10800000">
        <a:off x="1297954" y="2430531"/>
        <a:ext cx="4316588" cy="374253"/>
      </dsp:txXfrm>
    </dsp:sp>
    <dsp:sp modelId="{57A06A5E-47AA-4717-9DD8-D84F59BD9779}">
      <dsp:nvSpPr>
        <dsp:cNvPr id="0" name=""/>
        <dsp:cNvSpPr/>
      </dsp:nvSpPr>
      <dsp:spPr>
        <a:xfrm>
          <a:off x="1017264" y="2430531"/>
          <a:ext cx="374253" cy="374253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51876-E7DE-4FB1-AF9E-9CF3AC330EE0}">
      <dsp:nvSpPr>
        <dsp:cNvPr id="0" name=""/>
        <dsp:cNvSpPr/>
      </dsp:nvSpPr>
      <dsp:spPr>
        <a:xfrm rot="10800000">
          <a:off x="1204391" y="2916502"/>
          <a:ext cx="4410151" cy="3742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035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Ravindra Jadeja</a:t>
          </a:r>
          <a:endParaRPr lang="en-US" sz="1700" kern="1200"/>
        </a:p>
      </dsp:txBody>
      <dsp:txXfrm rot="10800000">
        <a:off x="1297954" y="2916502"/>
        <a:ext cx="4316588" cy="374253"/>
      </dsp:txXfrm>
    </dsp:sp>
    <dsp:sp modelId="{B279ED10-C4FA-444F-BFBA-286465544A67}">
      <dsp:nvSpPr>
        <dsp:cNvPr id="0" name=""/>
        <dsp:cNvSpPr/>
      </dsp:nvSpPr>
      <dsp:spPr>
        <a:xfrm>
          <a:off x="1017264" y="2916502"/>
          <a:ext cx="374253" cy="374253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0BA6AA-33CE-4296-BCEF-89077E5F6083}">
      <dsp:nvSpPr>
        <dsp:cNvPr id="0" name=""/>
        <dsp:cNvSpPr/>
      </dsp:nvSpPr>
      <dsp:spPr>
        <a:xfrm rot="10800000">
          <a:off x="1204391" y="3402473"/>
          <a:ext cx="4410151" cy="3742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035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Ravichandran Ashwin</a:t>
          </a:r>
          <a:endParaRPr lang="en-US" sz="1700" kern="1200"/>
        </a:p>
      </dsp:txBody>
      <dsp:txXfrm rot="10800000">
        <a:off x="1297954" y="3402473"/>
        <a:ext cx="4316588" cy="374253"/>
      </dsp:txXfrm>
    </dsp:sp>
    <dsp:sp modelId="{BD294D4A-19DD-4FF7-96B0-A4F6631B9A8A}">
      <dsp:nvSpPr>
        <dsp:cNvPr id="0" name=""/>
        <dsp:cNvSpPr/>
      </dsp:nvSpPr>
      <dsp:spPr>
        <a:xfrm>
          <a:off x="1017264" y="3402473"/>
          <a:ext cx="374253" cy="374253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ECABFD-FD7E-4CB3-AE75-300EC8246102}">
      <dsp:nvSpPr>
        <dsp:cNvPr id="0" name=""/>
        <dsp:cNvSpPr/>
      </dsp:nvSpPr>
      <dsp:spPr>
        <a:xfrm rot="10800000">
          <a:off x="1204391" y="3888444"/>
          <a:ext cx="4410151" cy="3742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035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Mohammed Siraj</a:t>
          </a:r>
          <a:endParaRPr lang="en-US" sz="1700" kern="1200"/>
        </a:p>
      </dsp:txBody>
      <dsp:txXfrm rot="10800000">
        <a:off x="1297954" y="3888444"/>
        <a:ext cx="4316588" cy="374253"/>
      </dsp:txXfrm>
    </dsp:sp>
    <dsp:sp modelId="{0EF073DD-BB8E-4B1F-A8E3-6D73283EFE63}">
      <dsp:nvSpPr>
        <dsp:cNvPr id="0" name=""/>
        <dsp:cNvSpPr/>
      </dsp:nvSpPr>
      <dsp:spPr>
        <a:xfrm>
          <a:off x="1017264" y="3888444"/>
          <a:ext cx="374253" cy="374253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242DE5-1B05-4834-87D7-6725BB8C7785}">
      <dsp:nvSpPr>
        <dsp:cNvPr id="0" name=""/>
        <dsp:cNvSpPr/>
      </dsp:nvSpPr>
      <dsp:spPr>
        <a:xfrm rot="10800000">
          <a:off x="1204391" y="4374414"/>
          <a:ext cx="4410151" cy="3742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035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Ishant Sharma</a:t>
          </a:r>
          <a:endParaRPr lang="en-US" sz="1700" kern="1200"/>
        </a:p>
      </dsp:txBody>
      <dsp:txXfrm rot="10800000">
        <a:off x="1297954" y="4374414"/>
        <a:ext cx="4316588" cy="374253"/>
      </dsp:txXfrm>
    </dsp:sp>
    <dsp:sp modelId="{F444B58A-9EF7-43E4-A997-89B21F9DB9F2}">
      <dsp:nvSpPr>
        <dsp:cNvPr id="0" name=""/>
        <dsp:cNvSpPr/>
      </dsp:nvSpPr>
      <dsp:spPr>
        <a:xfrm>
          <a:off x="1017264" y="4374414"/>
          <a:ext cx="374253" cy="374253"/>
        </a:xfrm>
        <a:prstGeom prst="ellipse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E5DB2-998D-4D16-8C53-E004A6673551}">
      <dsp:nvSpPr>
        <dsp:cNvPr id="0" name=""/>
        <dsp:cNvSpPr/>
      </dsp:nvSpPr>
      <dsp:spPr>
        <a:xfrm rot="10800000">
          <a:off x="1204391" y="4860385"/>
          <a:ext cx="4410151" cy="3742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035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Axar Patel</a:t>
          </a:r>
          <a:endParaRPr lang="en-US" sz="1700" kern="1200"/>
        </a:p>
      </dsp:txBody>
      <dsp:txXfrm rot="10800000">
        <a:off x="1297954" y="4860385"/>
        <a:ext cx="4316588" cy="374253"/>
      </dsp:txXfrm>
    </dsp:sp>
    <dsp:sp modelId="{A74D800B-FB5A-4BEC-B1E9-A0C7D9DC3B7A}">
      <dsp:nvSpPr>
        <dsp:cNvPr id="0" name=""/>
        <dsp:cNvSpPr/>
      </dsp:nvSpPr>
      <dsp:spPr>
        <a:xfrm>
          <a:off x="1017264" y="4860385"/>
          <a:ext cx="374253" cy="374253"/>
        </a:xfrm>
        <a:prstGeom prst="ellipse">
          <a:avLst/>
        </a:prstGeom>
        <a:blipFill>
          <a:blip xmlns:r="http://schemas.openxmlformats.org/officeDocument/2006/relationships" r:embed="rId11"/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9EC0F-A27F-42D9-A98C-67911674C8A6}">
      <dsp:nvSpPr>
        <dsp:cNvPr id="0" name=""/>
        <dsp:cNvSpPr/>
      </dsp:nvSpPr>
      <dsp:spPr>
        <a:xfrm rot="10800000">
          <a:off x="1157010" y="3154"/>
          <a:ext cx="4222394" cy="37389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87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Rohith Sharma</a:t>
          </a:r>
          <a:endParaRPr lang="en-US" sz="1700" kern="1200"/>
        </a:p>
      </dsp:txBody>
      <dsp:txXfrm rot="10800000">
        <a:off x="1250485" y="3154"/>
        <a:ext cx="4128919" cy="373899"/>
      </dsp:txXfrm>
    </dsp:sp>
    <dsp:sp modelId="{D02E8BCD-E8E5-470E-AF8F-BF4AD31EAB03}">
      <dsp:nvSpPr>
        <dsp:cNvPr id="0" name=""/>
        <dsp:cNvSpPr/>
      </dsp:nvSpPr>
      <dsp:spPr>
        <a:xfrm>
          <a:off x="970060" y="3154"/>
          <a:ext cx="373899" cy="37389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95D32-0895-4E88-86FF-243708CF723E}">
      <dsp:nvSpPr>
        <dsp:cNvPr id="0" name=""/>
        <dsp:cNvSpPr/>
      </dsp:nvSpPr>
      <dsp:spPr>
        <a:xfrm rot="10800000">
          <a:off x="1157010" y="488665"/>
          <a:ext cx="4222394" cy="37389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87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KL Rahul</a:t>
          </a:r>
          <a:endParaRPr lang="en-US" sz="1700" kern="1200"/>
        </a:p>
      </dsp:txBody>
      <dsp:txXfrm rot="10800000">
        <a:off x="1250485" y="488665"/>
        <a:ext cx="4128919" cy="373899"/>
      </dsp:txXfrm>
    </dsp:sp>
    <dsp:sp modelId="{73D76285-A244-47E6-A9AD-5EBCFA370E6D}">
      <dsp:nvSpPr>
        <dsp:cNvPr id="0" name=""/>
        <dsp:cNvSpPr/>
      </dsp:nvSpPr>
      <dsp:spPr>
        <a:xfrm>
          <a:off x="970060" y="488665"/>
          <a:ext cx="373899" cy="37389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AA94A6-6205-416A-B2D9-E1662A501763}">
      <dsp:nvSpPr>
        <dsp:cNvPr id="0" name=""/>
        <dsp:cNvSpPr/>
      </dsp:nvSpPr>
      <dsp:spPr>
        <a:xfrm rot="10800000">
          <a:off x="1157010" y="974176"/>
          <a:ext cx="4222394" cy="37389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87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Virat Kohli</a:t>
          </a:r>
          <a:endParaRPr lang="en-US" sz="1700" kern="1200"/>
        </a:p>
      </dsp:txBody>
      <dsp:txXfrm rot="10800000">
        <a:off x="1250485" y="974176"/>
        <a:ext cx="4128919" cy="373899"/>
      </dsp:txXfrm>
    </dsp:sp>
    <dsp:sp modelId="{8E24DC50-B62E-4C21-9E33-1E096846D96F}">
      <dsp:nvSpPr>
        <dsp:cNvPr id="0" name=""/>
        <dsp:cNvSpPr/>
      </dsp:nvSpPr>
      <dsp:spPr>
        <a:xfrm>
          <a:off x="970060" y="974176"/>
          <a:ext cx="373899" cy="37389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CEC446-FF03-49E8-A92A-9AC0C786B675}">
      <dsp:nvSpPr>
        <dsp:cNvPr id="0" name=""/>
        <dsp:cNvSpPr/>
      </dsp:nvSpPr>
      <dsp:spPr>
        <a:xfrm rot="10800000">
          <a:off x="1157010" y="1459687"/>
          <a:ext cx="4222394" cy="37389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87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Shubman Gill</a:t>
          </a:r>
          <a:endParaRPr lang="en-US" sz="1700" kern="1200"/>
        </a:p>
      </dsp:txBody>
      <dsp:txXfrm rot="10800000">
        <a:off x="1250485" y="1459687"/>
        <a:ext cx="4128919" cy="373899"/>
      </dsp:txXfrm>
    </dsp:sp>
    <dsp:sp modelId="{B9E9E0D6-53E2-4BAE-B2D9-CF5F2EB2A08C}">
      <dsp:nvSpPr>
        <dsp:cNvPr id="0" name=""/>
        <dsp:cNvSpPr/>
      </dsp:nvSpPr>
      <dsp:spPr>
        <a:xfrm>
          <a:off x="970060" y="1459687"/>
          <a:ext cx="373899" cy="37389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7EDD9-50F5-44C4-8D7F-B38D32280F88}">
      <dsp:nvSpPr>
        <dsp:cNvPr id="0" name=""/>
        <dsp:cNvSpPr/>
      </dsp:nvSpPr>
      <dsp:spPr>
        <a:xfrm rot="10800000">
          <a:off x="1157010" y="1945198"/>
          <a:ext cx="4222394" cy="37389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87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Shreyas Iyer</a:t>
          </a:r>
          <a:endParaRPr lang="en-US" sz="1700" kern="1200"/>
        </a:p>
      </dsp:txBody>
      <dsp:txXfrm rot="10800000">
        <a:off x="1250485" y="1945198"/>
        <a:ext cx="4128919" cy="373899"/>
      </dsp:txXfrm>
    </dsp:sp>
    <dsp:sp modelId="{87E4A463-08ED-449A-BF49-0567C6CB01E4}">
      <dsp:nvSpPr>
        <dsp:cNvPr id="0" name=""/>
        <dsp:cNvSpPr/>
      </dsp:nvSpPr>
      <dsp:spPr>
        <a:xfrm>
          <a:off x="970060" y="1945198"/>
          <a:ext cx="373899" cy="37389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9F7E4-9A7F-47AC-AFAA-11CDA986A672}">
      <dsp:nvSpPr>
        <dsp:cNvPr id="0" name=""/>
        <dsp:cNvSpPr/>
      </dsp:nvSpPr>
      <dsp:spPr>
        <a:xfrm rot="10800000">
          <a:off x="1157010" y="2430708"/>
          <a:ext cx="4222394" cy="37389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87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Hardik Pandya</a:t>
          </a:r>
          <a:endParaRPr lang="en-US" sz="1700" kern="1200"/>
        </a:p>
      </dsp:txBody>
      <dsp:txXfrm rot="10800000">
        <a:off x="1250485" y="2430708"/>
        <a:ext cx="4128919" cy="373899"/>
      </dsp:txXfrm>
    </dsp:sp>
    <dsp:sp modelId="{B1D8C176-04ED-4DDE-A62C-A4C48DD2EE7E}">
      <dsp:nvSpPr>
        <dsp:cNvPr id="0" name=""/>
        <dsp:cNvSpPr/>
      </dsp:nvSpPr>
      <dsp:spPr>
        <a:xfrm>
          <a:off x="970060" y="2430708"/>
          <a:ext cx="373899" cy="373899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3B1AE-CB71-430B-8D70-B1756E62A738}">
      <dsp:nvSpPr>
        <dsp:cNvPr id="0" name=""/>
        <dsp:cNvSpPr/>
      </dsp:nvSpPr>
      <dsp:spPr>
        <a:xfrm rot="10800000">
          <a:off x="1157010" y="2916219"/>
          <a:ext cx="4222394" cy="37389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87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Ravindra Jadeja</a:t>
          </a:r>
          <a:endParaRPr lang="en-US" sz="1700" kern="1200"/>
        </a:p>
      </dsp:txBody>
      <dsp:txXfrm rot="10800000">
        <a:off x="1250485" y="2916219"/>
        <a:ext cx="4128919" cy="373899"/>
      </dsp:txXfrm>
    </dsp:sp>
    <dsp:sp modelId="{2DF21398-5A84-4BE5-B3FB-5DCF493330B1}">
      <dsp:nvSpPr>
        <dsp:cNvPr id="0" name=""/>
        <dsp:cNvSpPr/>
      </dsp:nvSpPr>
      <dsp:spPr>
        <a:xfrm>
          <a:off x="970060" y="2916219"/>
          <a:ext cx="373899" cy="37389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7CA77-A3BD-4EA3-9245-CA382AA6CDDB}">
      <dsp:nvSpPr>
        <dsp:cNvPr id="0" name=""/>
        <dsp:cNvSpPr/>
      </dsp:nvSpPr>
      <dsp:spPr>
        <a:xfrm rot="10800000">
          <a:off x="1157010" y="3401730"/>
          <a:ext cx="4222394" cy="37389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87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Washington Sunder</a:t>
          </a:r>
          <a:endParaRPr lang="en-US" sz="1700" kern="1200"/>
        </a:p>
      </dsp:txBody>
      <dsp:txXfrm rot="10800000">
        <a:off x="1250485" y="3401730"/>
        <a:ext cx="4128919" cy="373899"/>
      </dsp:txXfrm>
    </dsp:sp>
    <dsp:sp modelId="{AF94B91E-6DFD-4069-AC76-8296BD3F28E6}">
      <dsp:nvSpPr>
        <dsp:cNvPr id="0" name=""/>
        <dsp:cNvSpPr/>
      </dsp:nvSpPr>
      <dsp:spPr>
        <a:xfrm>
          <a:off x="970060" y="3401730"/>
          <a:ext cx="373899" cy="373899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D9B42-A71F-4920-9DD2-87A41ACC30E3}">
      <dsp:nvSpPr>
        <dsp:cNvPr id="0" name=""/>
        <dsp:cNvSpPr/>
      </dsp:nvSpPr>
      <dsp:spPr>
        <a:xfrm rot="10800000">
          <a:off x="1157010" y="3887241"/>
          <a:ext cx="4222394" cy="37389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87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Mohammed Shami</a:t>
          </a:r>
          <a:endParaRPr lang="en-US" sz="1700" kern="1200"/>
        </a:p>
      </dsp:txBody>
      <dsp:txXfrm rot="10800000">
        <a:off x="1250485" y="3887241"/>
        <a:ext cx="4128919" cy="373899"/>
      </dsp:txXfrm>
    </dsp:sp>
    <dsp:sp modelId="{068CFEFA-FB5F-4B6F-AC30-BC62E008322D}">
      <dsp:nvSpPr>
        <dsp:cNvPr id="0" name=""/>
        <dsp:cNvSpPr/>
      </dsp:nvSpPr>
      <dsp:spPr>
        <a:xfrm>
          <a:off x="970060" y="3887241"/>
          <a:ext cx="373899" cy="373899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C0E22B-9978-4E0D-8C4D-9034BCC0D1C4}">
      <dsp:nvSpPr>
        <dsp:cNvPr id="0" name=""/>
        <dsp:cNvSpPr/>
      </dsp:nvSpPr>
      <dsp:spPr>
        <a:xfrm rot="10800000">
          <a:off x="1157010" y="4372752"/>
          <a:ext cx="4222394" cy="37389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87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Mohammed Siraj</a:t>
          </a:r>
          <a:endParaRPr lang="en-US" sz="1700" kern="1200"/>
        </a:p>
      </dsp:txBody>
      <dsp:txXfrm rot="10800000">
        <a:off x="1250485" y="4372752"/>
        <a:ext cx="4128919" cy="373899"/>
      </dsp:txXfrm>
    </dsp:sp>
    <dsp:sp modelId="{5C345D9E-164E-42F3-9D6D-34E5664A9449}">
      <dsp:nvSpPr>
        <dsp:cNvPr id="0" name=""/>
        <dsp:cNvSpPr/>
      </dsp:nvSpPr>
      <dsp:spPr>
        <a:xfrm>
          <a:off x="970060" y="4372752"/>
          <a:ext cx="373899" cy="373899"/>
        </a:xfrm>
        <a:prstGeom prst="ellipse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8837A-E087-4A13-A6B3-7535B791D19E}">
      <dsp:nvSpPr>
        <dsp:cNvPr id="0" name=""/>
        <dsp:cNvSpPr/>
      </dsp:nvSpPr>
      <dsp:spPr>
        <a:xfrm rot="10800000">
          <a:off x="1157010" y="4858263"/>
          <a:ext cx="4222394" cy="37389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87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Jasprit Bumrah</a:t>
          </a:r>
          <a:endParaRPr lang="en-US" sz="1700" kern="1200"/>
        </a:p>
      </dsp:txBody>
      <dsp:txXfrm rot="10800000">
        <a:off x="1250485" y="4858263"/>
        <a:ext cx="4128919" cy="373899"/>
      </dsp:txXfrm>
    </dsp:sp>
    <dsp:sp modelId="{F2FF0553-7E4B-42C5-B888-79F9A2800029}">
      <dsp:nvSpPr>
        <dsp:cNvPr id="0" name=""/>
        <dsp:cNvSpPr/>
      </dsp:nvSpPr>
      <dsp:spPr>
        <a:xfrm>
          <a:off x="970060" y="4858263"/>
          <a:ext cx="373899" cy="373899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36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1352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3139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7531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4208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98439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7038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328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09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630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80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95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7438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027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129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764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4804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59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stats.espncricinfo.com/ci/engine/records/team/match_results.html?class=2;id=2019;team=6;type=yea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0815" cy="70891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77D472-401D-E1A0-8580-8DAE1E820B15}"/>
              </a:ext>
            </a:extLst>
          </p:cNvPr>
          <p:cNvSpPr/>
          <p:nvPr/>
        </p:nvSpPr>
        <p:spPr>
          <a:xfrm>
            <a:off x="1529137" y="4058293"/>
            <a:ext cx="91337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 BALL TEAM – WHITE BALL TEAM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B4F82D-27A8-41F6-141C-2A59249CCB1A}"/>
              </a:ext>
            </a:extLst>
          </p:cNvPr>
          <p:cNvSpPr txBox="1"/>
          <p:nvPr/>
        </p:nvSpPr>
        <p:spPr>
          <a:xfrm>
            <a:off x="3135639" y="5312120"/>
            <a:ext cx="591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SUBMITTED BY: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95A43A-DC19-CFE7-46C4-75CE7F2691A3}"/>
              </a:ext>
            </a:extLst>
          </p:cNvPr>
          <p:cNvSpPr txBox="1"/>
          <p:nvPr/>
        </p:nvSpPr>
        <p:spPr>
          <a:xfrm>
            <a:off x="3424396" y="5831312"/>
            <a:ext cx="534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PADMA REVANTH   &amp; G VENKATA NARASIMHA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A9CBC1-09FD-ADB3-7780-D067AFA45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3017" y="2198596"/>
            <a:ext cx="2680539" cy="26919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F73828-D198-A7BA-4974-D88EC0FE0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0367" y="1946504"/>
            <a:ext cx="3836374" cy="34949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F8239F-3892-28F1-879E-6C6DAC74D60F}"/>
              </a:ext>
            </a:extLst>
          </p:cNvPr>
          <p:cNvSpPr txBox="1"/>
          <p:nvPr/>
        </p:nvSpPr>
        <p:spPr>
          <a:xfrm>
            <a:off x="2827421" y="336600"/>
            <a:ext cx="632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COLLECTED DATAFRAMES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1AE9B2-98E0-F968-3521-0B44BAC1597F}"/>
              </a:ext>
            </a:extLst>
          </p:cNvPr>
          <p:cNvSpPr txBox="1"/>
          <p:nvPr/>
        </p:nvSpPr>
        <p:spPr>
          <a:xfrm>
            <a:off x="-633664" y="1369530"/>
            <a:ext cx="632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TEST BATTING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AA48ED-9117-FB88-ED62-3F03BA476881}"/>
              </a:ext>
            </a:extLst>
          </p:cNvPr>
          <p:cNvSpPr txBox="1"/>
          <p:nvPr/>
        </p:nvSpPr>
        <p:spPr>
          <a:xfrm>
            <a:off x="6165108" y="1366791"/>
            <a:ext cx="632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TEST BOWLING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78E96-5591-26F8-9F85-CA4DB5BB6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3" r="9007" b="3583"/>
          <a:stretch/>
        </p:blipFill>
        <p:spPr>
          <a:xfrm>
            <a:off x="0" y="2086609"/>
            <a:ext cx="5111563" cy="3178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2E9934-6EDF-D258-EB27-F2809E78B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8" r="9170" b="1635"/>
          <a:stretch/>
        </p:blipFill>
        <p:spPr>
          <a:xfrm>
            <a:off x="6518990" y="2086609"/>
            <a:ext cx="5402419" cy="3091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B55081-D499-B1D4-7CC1-D0DF8C6099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435"/>
          <a:stretch/>
        </p:blipFill>
        <p:spPr>
          <a:xfrm>
            <a:off x="3372023" y="921375"/>
            <a:ext cx="3735161" cy="593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8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CF6F9A-92F3-0A41-7AF5-515CD46F3D26}"/>
              </a:ext>
            </a:extLst>
          </p:cNvPr>
          <p:cNvSpPr txBox="1"/>
          <p:nvPr/>
        </p:nvSpPr>
        <p:spPr>
          <a:xfrm>
            <a:off x="1378409" y="2950468"/>
            <a:ext cx="6677936" cy="321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</a:rPr>
              <a:t>Data Cleaning Steps:</a:t>
            </a:r>
          </a:p>
          <a:p>
            <a:pPr marL="457200" lvl="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Check for Duplicates.</a:t>
            </a:r>
          </a:p>
          <a:p>
            <a:pPr marL="457200" lvl="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Drop the duplicate column and unnecessary columns.</a:t>
            </a:r>
          </a:p>
          <a:p>
            <a:pPr marL="457200" lvl="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Checking and removing special characters.</a:t>
            </a:r>
          </a:p>
          <a:p>
            <a:pPr marL="457200" lvl="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Identifying and imputing missing values.</a:t>
            </a:r>
          </a:p>
          <a:p>
            <a:pPr marL="457200" lvl="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Data Type conversion.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6630A3-E8A9-22A7-912C-926CA9314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421" y="972152"/>
            <a:ext cx="8792286" cy="727731"/>
          </a:xfrm>
        </p:spPr>
        <p:txBody>
          <a:bodyPr/>
          <a:lstStyle/>
          <a:p>
            <a:pPr algn="ctr"/>
            <a:r>
              <a:rPr lang="en-US" b="1" dirty="0"/>
              <a:t>DATA CLEANING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289EBA-6DF2-AC98-7805-B8C9525C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198" y="211866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57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46DAF7E-6867-6B09-3258-96C8676800EA}"/>
              </a:ext>
            </a:extLst>
          </p:cNvPr>
          <p:cNvSpPr txBox="1">
            <a:spLocks/>
          </p:cNvSpPr>
          <p:nvPr/>
        </p:nvSpPr>
        <p:spPr>
          <a:xfrm>
            <a:off x="1695045" y="182880"/>
            <a:ext cx="8801910" cy="75660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4ED013-A9D8-2B29-A194-DE12C85AF288}"/>
              </a:ext>
            </a:extLst>
          </p:cNvPr>
          <p:cNvSpPr txBox="1"/>
          <p:nvPr/>
        </p:nvSpPr>
        <p:spPr>
          <a:xfrm>
            <a:off x="247983" y="1572210"/>
            <a:ext cx="4591251" cy="390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F0"/>
                </a:solidFill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After cleaning the data Before Doing EDA (Exploratory Data </a:t>
            </a:r>
            <a:r>
              <a:rPr lang="en-US" sz="2400" b="1" dirty="0" err="1">
                <a:solidFill>
                  <a:srgbClr val="00B0F0"/>
                </a:solidFill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Analasis</a:t>
            </a:r>
            <a:r>
              <a:rPr lang="en-US" sz="2400" b="1" dirty="0">
                <a:solidFill>
                  <a:srgbClr val="00B0F0"/>
                </a:solidFill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) we have the data which is not proper while Comparing two players</a:t>
            </a:r>
          </a:p>
          <a:p>
            <a:pPr marL="114300" lvl="0">
              <a:lnSpc>
                <a:spcPct val="90000"/>
              </a:lnSpc>
              <a:spcAft>
                <a:spcPts val="600"/>
              </a:spcAft>
            </a:pPr>
            <a:endParaRPr lang="en-US" sz="2400" b="1" dirty="0">
              <a:solidFill>
                <a:srgbClr val="00B0F0"/>
              </a:solidFill>
              <a:latin typeface="Bahnschrift SemiBold SemiConden" panose="020B0502040204020203" pitchFamily="34" charset="0"/>
              <a:cs typeface="Times New Roman" panose="02020603050405020304" pitchFamily="18" charset="0"/>
            </a:endParaRPr>
          </a:p>
          <a:p>
            <a:pPr marL="457200" lvl="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F0"/>
                </a:solidFill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To remove bias we took best played 3 matches not well played 3 matches and the middle rows after sorting the “Runs” column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A1B6E2-D119-E71F-ABBD-C5ADE3E62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234" y="870787"/>
            <a:ext cx="5219165" cy="511642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0EE665C-4A0E-D88F-0F3B-FCA24AD9F3B3}"/>
              </a:ext>
            </a:extLst>
          </p:cNvPr>
          <p:cNvSpPr txBox="1">
            <a:spLocks/>
          </p:cNvSpPr>
          <p:nvPr/>
        </p:nvSpPr>
        <p:spPr>
          <a:xfrm>
            <a:off x="1156033" y="156572"/>
            <a:ext cx="8792286" cy="72895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PREPARING DATAFRAMES FOR EDA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017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F0A7BA-0C4F-4B20-6293-09F2E3726E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63040" y="86628"/>
            <a:ext cx="8761413" cy="1112370"/>
          </a:xfrm>
          <a:scene3d>
            <a:camera prst="perspectiveFront"/>
            <a:lightRig rig="threePt" dir="t"/>
          </a:scene3d>
        </p:spPr>
        <p:txBody>
          <a:bodyPr/>
          <a:lstStyle/>
          <a:p>
            <a:pPr algn="ctr"/>
            <a:r>
              <a:rPr lang="en-US" b="1" dirty="0">
                <a:solidFill>
                  <a:srgbClr val="4C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EDA(Exploratory Data Analysis)</a:t>
            </a:r>
            <a:br>
              <a:rPr lang="en-US" b="1" dirty="0">
                <a:solidFill>
                  <a:srgbClr val="4C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rgbClr val="4C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ODI</a:t>
            </a:r>
            <a:endParaRPr lang="en-US" dirty="0">
              <a:solidFill>
                <a:srgbClr val="4C94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72831-6261-E354-E288-106483F2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8882"/>
            <a:ext cx="7536581" cy="5102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410035-B55D-BC98-CF60-92FE7510465C}"/>
              </a:ext>
            </a:extLst>
          </p:cNvPr>
          <p:cNvSpPr txBox="1"/>
          <p:nvPr/>
        </p:nvSpPr>
        <p:spPr>
          <a:xfrm>
            <a:off x="7709836" y="1665167"/>
            <a:ext cx="41484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Observation: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Helvetica Neue"/>
              </a:rPr>
              <a:t>By observing above plot </a:t>
            </a:r>
            <a:r>
              <a:rPr lang="en-US" b="1" dirty="0">
                <a:solidFill>
                  <a:srgbClr val="4C9494"/>
                </a:solidFill>
                <a:effectLst/>
                <a:latin typeface="Helvetica Neue"/>
              </a:rPr>
              <a:t>Rohit Sharma </a:t>
            </a:r>
            <a:r>
              <a:rPr lang="en-US" b="0" i="1" dirty="0">
                <a:solidFill>
                  <a:srgbClr val="000000"/>
                </a:solidFill>
                <a:effectLst/>
                <a:latin typeface="Helvetica Neue"/>
              </a:rPr>
              <a:t>scored most runs and we are going to pick top 9 players so we are roping</a:t>
            </a: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err="1">
                <a:solidFill>
                  <a:srgbClr val="4C9494"/>
                </a:solidFill>
                <a:effectLst/>
                <a:latin typeface="Helvetica Neue"/>
              </a:rPr>
              <a:t>Shubman</a:t>
            </a:r>
            <a:r>
              <a:rPr lang="en-US" b="1" dirty="0">
                <a:solidFill>
                  <a:srgbClr val="4C9494"/>
                </a:solidFill>
                <a:effectLst/>
                <a:latin typeface="Helvetica Neue"/>
              </a:rPr>
              <a:t> Gill,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4C9494"/>
                </a:solidFill>
                <a:effectLst/>
                <a:latin typeface="Helvetica Neue"/>
              </a:rPr>
              <a:t>Virat Kohli,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4C9494"/>
                </a:solidFill>
                <a:effectLst/>
                <a:latin typeface="Helvetica Neue"/>
              </a:rPr>
              <a:t>KL Rahul,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4C9494"/>
                </a:solidFill>
                <a:effectLst/>
                <a:latin typeface="Helvetica Neue"/>
              </a:rPr>
              <a:t>Shreyas </a:t>
            </a:r>
            <a:r>
              <a:rPr lang="en-US" b="1" dirty="0" err="1">
                <a:solidFill>
                  <a:srgbClr val="4C9494"/>
                </a:solidFill>
                <a:effectLst/>
                <a:latin typeface="Helvetica Neue"/>
              </a:rPr>
              <a:t>Iyer</a:t>
            </a:r>
            <a:r>
              <a:rPr lang="en-US" b="1" dirty="0">
                <a:solidFill>
                  <a:srgbClr val="4C9494"/>
                </a:solidFill>
                <a:effectLst/>
                <a:latin typeface="Helvetica Neue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4C9494"/>
                </a:solidFill>
                <a:effectLst/>
                <a:latin typeface="Helvetica Neue"/>
              </a:rPr>
              <a:t>Shikhar Dhawan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4C9494"/>
                </a:solidFill>
                <a:effectLst/>
                <a:latin typeface="Helvetica Neue"/>
              </a:rPr>
              <a:t>Hardik Pandya,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4C9494"/>
                </a:solidFill>
                <a:effectLst/>
                <a:latin typeface="Helvetica Neue"/>
              </a:rPr>
              <a:t>Rishabh Pant,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4C9494"/>
                </a:solidFill>
                <a:effectLst/>
                <a:latin typeface="Helvetica Neue"/>
              </a:rPr>
              <a:t>Ravindra Jadeja </a:t>
            </a:r>
          </a:p>
          <a:p>
            <a:endParaRPr lang="en-US" i="1" dirty="0">
              <a:solidFill>
                <a:srgbClr val="000000"/>
              </a:solidFill>
              <a:latin typeface="Helvetica Neue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Helvetica Neue"/>
              </a:rPr>
              <a:t>into the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Helvetica Neue"/>
              </a:rPr>
              <a:t>pannel</a:t>
            </a:r>
            <a:r>
              <a:rPr lang="en-US" b="0" i="1" dirty="0">
                <a:solidFill>
                  <a:srgbClr val="000000"/>
                </a:solidFill>
                <a:effectLst/>
                <a:latin typeface="Helvetica Neue"/>
              </a:rPr>
              <a:t> based on their average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8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C501F-1C4D-D7BB-2446-D65259892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871" y="70649"/>
            <a:ext cx="7863856" cy="52161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963043-9D71-C0F3-A5D1-C983B3A7931E}"/>
              </a:ext>
            </a:extLst>
          </p:cNvPr>
          <p:cNvSpPr txBox="1"/>
          <p:nvPr/>
        </p:nvSpPr>
        <p:spPr>
          <a:xfrm>
            <a:off x="587140" y="5598727"/>
            <a:ext cx="1122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based on runs and 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</a:rPr>
              <a:t>consistancy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en-US" b="1" i="0" dirty="0">
                <a:solidFill>
                  <a:srgbClr val="4C9494"/>
                </a:solidFill>
                <a:effectLst/>
                <a:latin typeface="Helvetica Neue"/>
              </a:rPr>
              <a:t>Rohith Sharma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and </a:t>
            </a:r>
            <a:r>
              <a:rPr lang="en-US" b="1" i="0" dirty="0">
                <a:solidFill>
                  <a:srgbClr val="4C9494"/>
                </a:solidFill>
                <a:effectLst/>
                <a:latin typeface="Helvetica Neue"/>
              </a:rPr>
              <a:t>KL Rahul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are the openers and </a:t>
            </a:r>
            <a:r>
              <a:rPr lang="en-US" b="1" i="0" dirty="0">
                <a:solidFill>
                  <a:srgbClr val="4C9494"/>
                </a:solidFill>
                <a:effectLst/>
                <a:latin typeface="Helvetica Neue"/>
              </a:rPr>
              <a:t>Virat Kohli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is the 3rd player</a:t>
            </a:r>
            <a:r>
              <a:rPr lang="en-US" i="0" dirty="0">
                <a:solidFill>
                  <a:srgbClr val="4C9494"/>
                </a:solidFill>
                <a:effectLst/>
                <a:latin typeface="Helvetica Neue"/>
              </a:rPr>
              <a:t> </a:t>
            </a:r>
            <a:r>
              <a:rPr lang="en-US" b="1" i="0" dirty="0" err="1">
                <a:solidFill>
                  <a:srgbClr val="4C9494"/>
                </a:solidFill>
                <a:effectLst/>
                <a:latin typeface="Helvetica Neue"/>
              </a:rPr>
              <a:t>Shubman</a:t>
            </a:r>
            <a:r>
              <a:rPr lang="en-US" b="1" i="0" dirty="0">
                <a:solidFill>
                  <a:srgbClr val="4C9494"/>
                </a:solidFill>
                <a:effectLst/>
                <a:latin typeface="Helvetica Neue"/>
              </a:rPr>
              <a:t> Gill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is 4th player Now we are going to select middle 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611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E2C20-83C9-91A9-7C23-A80506B6A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72" y="163383"/>
            <a:ext cx="7362655" cy="5486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896F72-51F1-84F2-CD42-9707CAB10112}"/>
              </a:ext>
            </a:extLst>
          </p:cNvPr>
          <p:cNvSpPr txBox="1"/>
          <p:nvPr/>
        </p:nvSpPr>
        <p:spPr>
          <a:xfrm>
            <a:off x="524011" y="5650030"/>
            <a:ext cx="10866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M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iddle order requires players with good strike rate so we are selecting </a:t>
            </a:r>
            <a:r>
              <a:rPr lang="en-US" b="1" i="0" dirty="0">
                <a:solidFill>
                  <a:srgbClr val="4C9494"/>
                </a:solidFill>
                <a:effectLst/>
                <a:latin typeface="Helvetica Neue"/>
              </a:rPr>
              <a:t>Shreyas </a:t>
            </a:r>
            <a:r>
              <a:rPr lang="en-US" b="1" i="0" dirty="0" err="1">
                <a:solidFill>
                  <a:srgbClr val="4C9494"/>
                </a:solidFill>
                <a:effectLst/>
                <a:latin typeface="Helvetica Neue"/>
              </a:rPr>
              <a:t>Iyer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and </a:t>
            </a:r>
          </a:p>
          <a:p>
            <a:pPr algn="ctr"/>
            <a:r>
              <a:rPr lang="en-US" b="1" i="0" dirty="0">
                <a:solidFill>
                  <a:srgbClr val="4C9494"/>
                </a:solidFill>
                <a:effectLst/>
                <a:latin typeface="Helvetica Neue"/>
              </a:rPr>
              <a:t>Hardik Pandya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as 5th and 6th players respectively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57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00EC5-F48C-47A1-2153-97C5B6B6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432"/>
            <a:ext cx="7854215" cy="5638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5B0279-E51B-5CD0-6179-7A24A2F50680}"/>
              </a:ext>
            </a:extLst>
          </p:cNvPr>
          <p:cNvSpPr txBox="1"/>
          <p:nvPr/>
        </p:nvSpPr>
        <p:spPr>
          <a:xfrm>
            <a:off x="7932391" y="1104134"/>
            <a:ext cx="4012562" cy="4827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Observation: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Helvetica Neue"/>
              </a:rPr>
              <a:t>By observing above plot </a:t>
            </a:r>
            <a:r>
              <a:rPr lang="en-US" b="1" dirty="0">
                <a:solidFill>
                  <a:srgbClr val="4C9494"/>
                </a:solidFill>
                <a:effectLst/>
                <a:latin typeface="Helvetica Neue"/>
              </a:rPr>
              <a:t>Washington Sundar </a:t>
            </a:r>
            <a:r>
              <a:rPr lang="en-US" b="0" i="1" dirty="0">
                <a:solidFill>
                  <a:srgbClr val="000000"/>
                </a:solidFill>
                <a:effectLst/>
                <a:latin typeface="Helvetica Neue"/>
              </a:rPr>
              <a:t>is having minimum Economy and we are going to pick top 9 players so we are roping </a:t>
            </a:r>
          </a:p>
          <a:p>
            <a:endParaRPr lang="en-US" b="0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4C9494"/>
                </a:solidFill>
                <a:effectLst/>
                <a:latin typeface="Helvetica Neue"/>
              </a:rPr>
              <a:t>Mohammed Siraj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err="1">
                <a:solidFill>
                  <a:srgbClr val="4C9494"/>
                </a:solidFill>
                <a:effectLst/>
                <a:latin typeface="Helvetica Neue"/>
              </a:rPr>
              <a:t>Jasprit</a:t>
            </a:r>
            <a:r>
              <a:rPr lang="en-US" b="1" dirty="0">
                <a:solidFill>
                  <a:srgbClr val="4C9494"/>
                </a:solidFill>
                <a:effectLst/>
                <a:latin typeface="Helvetica Neue"/>
              </a:rPr>
              <a:t> </a:t>
            </a:r>
            <a:r>
              <a:rPr lang="en-US" b="1" dirty="0" err="1">
                <a:solidFill>
                  <a:srgbClr val="4C9494"/>
                </a:solidFill>
                <a:effectLst/>
                <a:latin typeface="Helvetica Neue"/>
              </a:rPr>
              <a:t>Bumrah</a:t>
            </a:r>
            <a:endParaRPr lang="en-US" b="1" dirty="0">
              <a:solidFill>
                <a:srgbClr val="4C9494"/>
              </a:solidFill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4C9494"/>
                </a:solidFill>
                <a:effectLst/>
                <a:latin typeface="Helvetica Neue"/>
              </a:rPr>
              <a:t>Bhuvneshwar Kumar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err="1">
                <a:solidFill>
                  <a:srgbClr val="4C9494"/>
                </a:solidFill>
                <a:effectLst/>
                <a:latin typeface="Helvetica Neue"/>
              </a:rPr>
              <a:t>Yuzvendra</a:t>
            </a:r>
            <a:r>
              <a:rPr lang="en-US" b="1" dirty="0">
                <a:solidFill>
                  <a:srgbClr val="4C9494"/>
                </a:solidFill>
                <a:effectLst/>
                <a:latin typeface="Helvetica Neue"/>
              </a:rPr>
              <a:t> Chahal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4C9494"/>
                </a:solidFill>
                <a:effectLst/>
                <a:latin typeface="Helvetica Neue"/>
              </a:rPr>
              <a:t>Kuldeep Yadav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4C9494"/>
                </a:solidFill>
                <a:effectLst/>
                <a:latin typeface="Helvetica Neue"/>
              </a:rPr>
              <a:t>Deepak </a:t>
            </a:r>
            <a:r>
              <a:rPr lang="en-US" b="1" dirty="0" err="1">
                <a:solidFill>
                  <a:srgbClr val="4C9494"/>
                </a:solidFill>
                <a:effectLst/>
                <a:latin typeface="Helvetica Neue"/>
              </a:rPr>
              <a:t>Chahar</a:t>
            </a:r>
            <a:endParaRPr lang="en-US" b="1" dirty="0">
              <a:solidFill>
                <a:srgbClr val="4C9494"/>
              </a:solidFill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err="1">
                <a:solidFill>
                  <a:srgbClr val="4C9494"/>
                </a:solidFill>
                <a:effectLst/>
                <a:latin typeface="Helvetica Neue"/>
              </a:rPr>
              <a:t>Kedar</a:t>
            </a:r>
            <a:r>
              <a:rPr lang="en-US" b="1" dirty="0">
                <a:solidFill>
                  <a:srgbClr val="4C9494"/>
                </a:solidFill>
                <a:effectLst/>
                <a:latin typeface="Helvetica Neue"/>
              </a:rPr>
              <a:t> Jadhav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4C9494"/>
                </a:solidFill>
                <a:effectLst/>
                <a:latin typeface="Helvetica Neue"/>
              </a:rPr>
              <a:t>Mohammed </a:t>
            </a:r>
            <a:r>
              <a:rPr lang="en-US" b="1" dirty="0" err="1">
                <a:solidFill>
                  <a:srgbClr val="4C9494"/>
                </a:solidFill>
                <a:effectLst/>
                <a:latin typeface="Helvetica Neue"/>
              </a:rPr>
              <a:t>Shami</a:t>
            </a:r>
            <a:r>
              <a:rPr lang="en-US" b="1" dirty="0">
                <a:solidFill>
                  <a:srgbClr val="4C9494"/>
                </a:solidFill>
                <a:effectLst/>
                <a:latin typeface="Helvetica Neue"/>
              </a:rPr>
              <a:t> 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i="1" dirty="0">
              <a:solidFill>
                <a:srgbClr val="000000"/>
              </a:solidFill>
              <a:latin typeface="Helvetica Neue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Helvetica Neue"/>
              </a:rPr>
              <a:t>into the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Helvetica Neue"/>
              </a:rPr>
              <a:t>pannel</a:t>
            </a:r>
            <a:r>
              <a:rPr lang="en-US" b="0" i="1" dirty="0">
                <a:solidFill>
                  <a:srgbClr val="000000"/>
                </a:solidFill>
                <a:effectLst/>
                <a:latin typeface="Helvetica Neue"/>
              </a:rPr>
              <a:t> based on their average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Helvetica Neue"/>
              </a:rPr>
              <a:t>Econamy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957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DFB57-7FD2-D55B-6D92-C26B3046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266" y="490889"/>
            <a:ext cx="9051767" cy="49621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86B121-D38D-2E60-FCA1-043362725CAD}"/>
              </a:ext>
            </a:extLst>
          </p:cNvPr>
          <p:cNvSpPr txBox="1"/>
          <p:nvPr/>
        </p:nvSpPr>
        <p:spPr>
          <a:xfrm>
            <a:off x="924025" y="5453077"/>
            <a:ext cx="10655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we are selecting </a:t>
            </a:r>
            <a:r>
              <a:rPr lang="en-US" b="1" i="0" dirty="0">
                <a:solidFill>
                  <a:srgbClr val="4C9494"/>
                </a:solidFill>
                <a:effectLst/>
                <a:latin typeface="Helvetica Neue"/>
              </a:rPr>
              <a:t>Mohammed </a:t>
            </a:r>
            <a:r>
              <a:rPr lang="en-US" b="1" i="0" dirty="0" err="1">
                <a:solidFill>
                  <a:srgbClr val="4C9494"/>
                </a:solidFill>
                <a:effectLst/>
                <a:latin typeface="Helvetica Neue"/>
              </a:rPr>
              <a:t>Shami</a:t>
            </a:r>
            <a:r>
              <a:rPr lang="en-US" b="1" i="0" dirty="0">
                <a:solidFill>
                  <a:srgbClr val="4C9494"/>
                </a:solidFill>
                <a:effectLst/>
                <a:latin typeface="Helvetica Neue"/>
              </a:rPr>
              <a:t>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and </a:t>
            </a:r>
            <a:r>
              <a:rPr lang="en-US" b="1" i="0" dirty="0" err="1">
                <a:solidFill>
                  <a:srgbClr val="4C9494"/>
                </a:solidFill>
                <a:effectLst/>
                <a:latin typeface="Helvetica Neue"/>
              </a:rPr>
              <a:t>Jasprit</a:t>
            </a:r>
            <a:r>
              <a:rPr lang="en-US" b="1" i="0" dirty="0">
                <a:solidFill>
                  <a:srgbClr val="4C9494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4C9494"/>
                </a:solidFill>
                <a:effectLst/>
                <a:latin typeface="Helvetica Neue"/>
              </a:rPr>
              <a:t>Bumrah</a:t>
            </a:r>
            <a:r>
              <a:rPr lang="en-US" b="1" i="0" dirty="0">
                <a:solidFill>
                  <a:srgbClr val="4C9494"/>
                </a:solidFill>
                <a:effectLst/>
                <a:latin typeface="Helvetica Neue"/>
              </a:rPr>
              <a:t>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cause they are having more number of wickets though </a:t>
            </a:r>
            <a:r>
              <a:rPr lang="en-US" b="1" i="0" dirty="0">
                <a:solidFill>
                  <a:srgbClr val="4C9494"/>
                </a:solidFill>
                <a:effectLst/>
                <a:latin typeface="Helvetica Neue"/>
              </a:rPr>
              <a:t>Washington Sunder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is not having more wickets in his records he is having least ECONOMY so we are selecting these 3 players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095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6E116F-F46A-FCAB-0A12-67F59486A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37" y="112851"/>
            <a:ext cx="8151082" cy="5835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F92E9F-E43D-70DA-2CAC-92296FEC1308}"/>
              </a:ext>
            </a:extLst>
          </p:cNvPr>
          <p:cNvSpPr txBox="1"/>
          <p:nvPr/>
        </p:nvSpPr>
        <p:spPr>
          <a:xfrm>
            <a:off x="497306" y="5948413"/>
            <a:ext cx="1169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By observing this plot we can pick </a:t>
            </a:r>
            <a:r>
              <a:rPr lang="en-US" b="1" i="0" dirty="0">
                <a:solidFill>
                  <a:srgbClr val="4C9494"/>
                </a:solidFill>
                <a:effectLst/>
                <a:latin typeface="Helvetica Neue"/>
              </a:rPr>
              <a:t>Mohammed Siraj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as we can see he is having good ECON and wickets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78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B0F51-FB22-4EE5-570C-22DC3775CF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0159" y="447573"/>
            <a:ext cx="8556859" cy="557078"/>
          </a:xfrm>
          <a:gradFill>
            <a:gsLst>
              <a:gs pos="0">
                <a:scrgbClr r="0" g="0" b="0"/>
              </a:gs>
              <a:gs pos="100000">
                <a:schemeClr val="tx2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ODI PLAYING Ⅺ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7E2743-D677-B852-7B8C-939A83B2E9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9719715"/>
              </p:ext>
            </p:extLst>
          </p:nvPr>
        </p:nvGraphicFramePr>
        <p:xfrm>
          <a:off x="2930889" y="1260017"/>
          <a:ext cx="6475397" cy="5076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C4AB33E-BB28-7CCA-961C-9653CFE29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9864" y="1278755"/>
            <a:ext cx="4762500" cy="476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2BDF-5638-04FF-30C4-A70BAB698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49639" y="1416918"/>
            <a:ext cx="4762499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9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E242B-5ABC-B8D1-8087-5DF4CB755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335" y="2002055"/>
            <a:ext cx="2793158" cy="1600200"/>
          </a:xfrm>
        </p:spPr>
        <p:txBody>
          <a:bodyPr/>
          <a:lstStyle/>
          <a:p>
            <a:r>
              <a:rPr lang="en-US" sz="3600" b="1" dirty="0"/>
              <a:t>CONTENTS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C9B61-580A-A49A-3986-7218EAACD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750" y="1239252"/>
            <a:ext cx="5422661" cy="4572000"/>
          </a:xfrm>
        </p:spPr>
        <p:txBody>
          <a:bodyPr>
            <a:normAutofit fontScale="25000" lnSpcReduction="20000"/>
          </a:bodyPr>
          <a:lstStyle/>
          <a:p>
            <a:pPr marL="4000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9600" b="1" dirty="0"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Introduction</a:t>
            </a:r>
          </a:p>
          <a:p>
            <a:pPr marL="4000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9600" b="1" dirty="0"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Problem Statement</a:t>
            </a:r>
          </a:p>
          <a:p>
            <a:pPr marL="4000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9600" b="1" dirty="0"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Web Scraping Details</a:t>
            </a:r>
          </a:p>
          <a:p>
            <a:pPr marL="4000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9600" b="1" dirty="0"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Libraries Used</a:t>
            </a:r>
          </a:p>
          <a:p>
            <a:pPr marL="4000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9600" b="1" dirty="0"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Data Cleaning and Data Manipulation</a:t>
            </a:r>
          </a:p>
          <a:p>
            <a:pPr marL="4000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9600" b="1" dirty="0"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EDA(Exploratory Data Analysis)</a:t>
            </a:r>
          </a:p>
          <a:p>
            <a:pPr marL="4000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9600" b="1" dirty="0"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Summary</a:t>
            </a:r>
          </a:p>
          <a:p>
            <a:pPr marL="4000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9600" b="1" dirty="0"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challenges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69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714D9C-9248-E23C-7160-530F867688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50658"/>
            <a:ext cx="7630371" cy="5507341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87EDC87-0C1D-2799-7D03-DD5A2BF7F969}"/>
              </a:ext>
            </a:extLst>
          </p:cNvPr>
          <p:cNvSpPr txBox="1">
            <a:spLocks/>
          </p:cNvSpPr>
          <p:nvPr/>
        </p:nvSpPr>
        <p:spPr bwMode="gray">
          <a:xfrm>
            <a:off x="1472665" y="0"/>
            <a:ext cx="8761413" cy="111237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rgbClr val="A840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EDA(Exploratory Data Analysis)</a:t>
            </a:r>
            <a:br>
              <a:rPr lang="en-US" b="1" dirty="0">
                <a:solidFill>
                  <a:srgbClr val="A840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rgbClr val="A840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</a:t>
            </a:r>
            <a:endParaRPr lang="en-US" dirty="0">
              <a:solidFill>
                <a:srgbClr val="A840A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DAD98-F682-29EB-481B-EE82FF186B69}"/>
              </a:ext>
            </a:extLst>
          </p:cNvPr>
          <p:cNvSpPr txBox="1"/>
          <p:nvPr/>
        </p:nvSpPr>
        <p:spPr>
          <a:xfrm>
            <a:off x="7940841" y="1565172"/>
            <a:ext cx="383085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Observation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:</a:t>
            </a:r>
          </a:p>
          <a:p>
            <a:r>
              <a:rPr lang="en-US" i="1" dirty="0">
                <a:solidFill>
                  <a:srgbClr val="000000"/>
                </a:solidFill>
                <a:effectLst/>
                <a:latin typeface="Helvetica Neue"/>
              </a:rPr>
              <a:t>By observing above plot </a:t>
            </a:r>
            <a:r>
              <a:rPr lang="en-US" b="1" dirty="0">
                <a:solidFill>
                  <a:srgbClr val="A840A8"/>
                </a:solidFill>
                <a:effectLst/>
                <a:latin typeface="Helvetica Neue"/>
              </a:rPr>
              <a:t>KL Rahul </a:t>
            </a:r>
            <a:r>
              <a:rPr lang="en-US" i="1" dirty="0">
                <a:solidFill>
                  <a:srgbClr val="000000"/>
                </a:solidFill>
                <a:effectLst/>
                <a:latin typeface="Helvetica Neue"/>
              </a:rPr>
              <a:t>Stayed most time on the crease and we are going to pick top 10 players so we are roping </a:t>
            </a:r>
          </a:p>
          <a:p>
            <a:endParaRPr lang="en-US" i="1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err="1">
                <a:solidFill>
                  <a:srgbClr val="A840A8"/>
                </a:solidFill>
                <a:effectLst/>
                <a:latin typeface="Helvetica Neue"/>
              </a:rPr>
              <a:t>Cheteshwar</a:t>
            </a:r>
            <a:r>
              <a:rPr lang="en-US" b="1" dirty="0">
                <a:solidFill>
                  <a:srgbClr val="A840A8"/>
                </a:solidFill>
                <a:effectLst/>
                <a:latin typeface="Helvetica Neue"/>
              </a:rPr>
              <a:t> </a:t>
            </a:r>
            <a:r>
              <a:rPr lang="en-US" b="1" dirty="0" err="1">
                <a:solidFill>
                  <a:srgbClr val="A840A8"/>
                </a:solidFill>
                <a:effectLst/>
                <a:latin typeface="Helvetica Neue"/>
              </a:rPr>
              <a:t>Pujara</a:t>
            </a:r>
            <a:endParaRPr lang="en-US" b="1" dirty="0">
              <a:solidFill>
                <a:srgbClr val="A840A8"/>
              </a:solidFill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A840A8"/>
                </a:solidFill>
                <a:effectLst/>
                <a:latin typeface="Helvetica Neue"/>
              </a:rPr>
              <a:t>Rohit Sharma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A840A8"/>
                </a:solidFill>
                <a:effectLst/>
                <a:latin typeface="Helvetica Neue"/>
              </a:rPr>
              <a:t>Shreyas </a:t>
            </a:r>
            <a:r>
              <a:rPr lang="en-US" b="1" dirty="0" err="1">
                <a:solidFill>
                  <a:srgbClr val="A840A8"/>
                </a:solidFill>
                <a:effectLst/>
                <a:latin typeface="Helvetica Neue"/>
              </a:rPr>
              <a:t>Iyer</a:t>
            </a:r>
            <a:endParaRPr lang="en-US" b="1" dirty="0">
              <a:solidFill>
                <a:srgbClr val="A840A8"/>
              </a:solidFill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A840A8"/>
                </a:solidFill>
                <a:effectLst/>
                <a:latin typeface="Helvetica Neue"/>
              </a:rPr>
              <a:t>Rishabh Pant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A840A8"/>
                </a:solidFill>
                <a:effectLst/>
                <a:latin typeface="Helvetica Neue"/>
              </a:rPr>
              <a:t>Ravindra Jadeja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A840A8"/>
                </a:solidFill>
                <a:effectLst/>
                <a:latin typeface="Helvetica Neue"/>
              </a:rPr>
              <a:t>Virat Kohli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A840A8"/>
                </a:solidFill>
                <a:effectLst/>
                <a:latin typeface="Helvetica Neue"/>
              </a:rPr>
              <a:t>Ajinkya Rahane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A840A8"/>
                </a:solidFill>
                <a:effectLst/>
                <a:latin typeface="Helvetica Neue"/>
              </a:rPr>
              <a:t>Mayank Agarwal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err="1">
                <a:solidFill>
                  <a:srgbClr val="A840A8"/>
                </a:solidFill>
                <a:effectLst/>
                <a:latin typeface="Helvetica Neue"/>
              </a:rPr>
              <a:t>Hanuma</a:t>
            </a:r>
            <a:r>
              <a:rPr lang="en-US" b="1" dirty="0">
                <a:solidFill>
                  <a:srgbClr val="A840A8"/>
                </a:solidFill>
                <a:effectLst/>
                <a:latin typeface="Helvetica Neue"/>
              </a:rPr>
              <a:t> </a:t>
            </a:r>
            <a:r>
              <a:rPr lang="en-US" b="1" dirty="0" err="1">
                <a:solidFill>
                  <a:srgbClr val="A840A8"/>
                </a:solidFill>
                <a:effectLst/>
                <a:latin typeface="Helvetica Neue"/>
              </a:rPr>
              <a:t>Vihari</a:t>
            </a:r>
            <a:r>
              <a:rPr lang="en-US" b="1" dirty="0">
                <a:solidFill>
                  <a:srgbClr val="A840A8"/>
                </a:solidFill>
                <a:effectLst/>
                <a:latin typeface="Helvetica Neue"/>
              </a:rPr>
              <a:t> 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i="1" dirty="0">
              <a:solidFill>
                <a:srgbClr val="000000"/>
              </a:solidFill>
              <a:latin typeface="Helvetica Neue"/>
            </a:endParaRPr>
          </a:p>
          <a:p>
            <a:r>
              <a:rPr lang="en-US" i="1" dirty="0">
                <a:solidFill>
                  <a:srgbClr val="000000"/>
                </a:solidFill>
                <a:effectLst/>
                <a:latin typeface="Helvetica Neue"/>
              </a:rPr>
              <a:t>into the </a:t>
            </a:r>
            <a:r>
              <a:rPr lang="en-US" i="1" dirty="0" err="1">
                <a:solidFill>
                  <a:srgbClr val="000000"/>
                </a:solidFill>
                <a:effectLst/>
                <a:latin typeface="Helvetica Neue"/>
              </a:rPr>
              <a:t>pannel</a:t>
            </a:r>
            <a:r>
              <a:rPr lang="en-US" i="1" dirty="0">
                <a:solidFill>
                  <a:srgbClr val="000000"/>
                </a:solidFill>
                <a:effectLst/>
                <a:latin typeface="Helvetica Neue"/>
              </a:rPr>
              <a:t> based on their total time on crease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38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F8B1ED-036F-B90E-B989-B6AD7D6BA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94" y="115503"/>
            <a:ext cx="8638604" cy="5231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2A0AE2-85E9-5BDC-37B0-813639BB3E85}"/>
              </a:ext>
            </a:extLst>
          </p:cNvPr>
          <p:cNvSpPr txBox="1"/>
          <p:nvPr/>
        </p:nvSpPr>
        <p:spPr>
          <a:xfrm>
            <a:off x="903170" y="5688530"/>
            <a:ext cx="10385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We are selecting </a:t>
            </a:r>
            <a:r>
              <a:rPr lang="en-US" b="1" i="0" dirty="0" err="1">
                <a:solidFill>
                  <a:srgbClr val="A840A8"/>
                </a:solidFill>
                <a:effectLst/>
                <a:latin typeface="Helvetica Neue"/>
              </a:rPr>
              <a:t>Cheteshwar</a:t>
            </a:r>
            <a:r>
              <a:rPr lang="en-US" b="1" i="0" dirty="0">
                <a:solidFill>
                  <a:srgbClr val="A840A8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A840A8"/>
                </a:solidFill>
                <a:effectLst/>
                <a:latin typeface="Helvetica Neue"/>
              </a:rPr>
              <a:t>Pujara</a:t>
            </a:r>
            <a:r>
              <a:rPr lang="en-US" b="1" i="0" dirty="0">
                <a:solidFill>
                  <a:srgbClr val="A840A8"/>
                </a:solidFill>
                <a:effectLst/>
                <a:latin typeface="Helvetica Neue"/>
              </a:rPr>
              <a:t>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,</a:t>
            </a:r>
            <a:r>
              <a:rPr lang="en-US" b="1" i="0" dirty="0">
                <a:solidFill>
                  <a:srgbClr val="A840A8"/>
                </a:solidFill>
                <a:effectLst/>
                <a:latin typeface="Helvetica Neue"/>
              </a:rPr>
              <a:t> KL Rahul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, </a:t>
            </a:r>
            <a:r>
              <a:rPr lang="en-US" b="1" i="0" dirty="0">
                <a:solidFill>
                  <a:srgbClr val="A840A8"/>
                </a:solidFill>
                <a:effectLst/>
                <a:latin typeface="Helvetica Neue"/>
              </a:rPr>
              <a:t>Shreyas </a:t>
            </a:r>
            <a:r>
              <a:rPr lang="en-US" b="1" i="0" dirty="0" err="1">
                <a:solidFill>
                  <a:srgbClr val="A840A8"/>
                </a:solidFill>
                <a:effectLst/>
                <a:latin typeface="Helvetica Neue"/>
              </a:rPr>
              <a:t>Iyer</a:t>
            </a:r>
            <a:r>
              <a:rPr lang="en-US" b="1" i="0" dirty="0">
                <a:solidFill>
                  <a:srgbClr val="A840A8"/>
                </a:solidFill>
                <a:effectLst/>
                <a:latin typeface="Helvetica Neue"/>
              </a:rPr>
              <a:t>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and </a:t>
            </a:r>
            <a:r>
              <a:rPr lang="en-US" b="1" i="0" dirty="0">
                <a:solidFill>
                  <a:srgbClr val="A840A8"/>
                </a:solidFill>
                <a:effectLst/>
                <a:latin typeface="Helvetica Neue"/>
              </a:rPr>
              <a:t>Rohit Sharma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based on their Runs and Crease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129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642BC-4407-DF69-BE30-E8755D30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43" y="554028"/>
            <a:ext cx="9183633" cy="5028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1828ED-E5B5-2DF4-FDCD-08CE00505CA5}"/>
              </a:ext>
            </a:extLst>
          </p:cNvPr>
          <p:cNvSpPr txBox="1"/>
          <p:nvPr/>
        </p:nvSpPr>
        <p:spPr>
          <a:xfrm>
            <a:off x="413319" y="5780061"/>
            <a:ext cx="1024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We are selecting </a:t>
            </a:r>
            <a:r>
              <a:rPr lang="en-US" b="1" i="0" dirty="0">
                <a:solidFill>
                  <a:srgbClr val="A840A8"/>
                </a:solidFill>
                <a:effectLst/>
                <a:latin typeface="Helvetica Neue"/>
              </a:rPr>
              <a:t>Rishabh Pant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and </a:t>
            </a:r>
            <a:r>
              <a:rPr lang="en-US" b="1" i="0" dirty="0" err="1">
                <a:solidFill>
                  <a:srgbClr val="A840A8"/>
                </a:solidFill>
                <a:effectLst/>
                <a:latin typeface="Helvetica Neue"/>
              </a:rPr>
              <a:t>Hanuma</a:t>
            </a:r>
            <a:r>
              <a:rPr lang="en-US" b="1" i="0" dirty="0">
                <a:solidFill>
                  <a:srgbClr val="A840A8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A840A8"/>
                </a:solidFill>
                <a:effectLst/>
                <a:latin typeface="Helvetica Neue"/>
              </a:rPr>
              <a:t>Vihari</a:t>
            </a:r>
            <a:r>
              <a:rPr lang="en-US" b="1" i="0" dirty="0">
                <a:solidFill>
                  <a:srgbClr val="A840A8"/>
                </a:solidFill>
                <a:effectLst/>
                <a:latin typeface="Helvetica Neue"/>
              </a:rPr>
              <a:t>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based on their Average Runs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24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FC2949-03AC-E9A9-661E-08F3DEF1B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01" y="192741"/>
            <a:ext cx="7037198" cy="5573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97438D-E893-E67D-6F5A-D0B475D5FE3C}"/>
              </a:ext>
            </a:extLst>
          </p:cNvPr>
          <p:cNvSpPr txBox="1"/>
          <p:nvPr/>
        </p:nvSpPr>
        <p:spPr>
          <a:xfrm>
            <a:off x="2197768" y="5910375"/>
            <a:ext cx="879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We are selecting </a:t>
            </a:r>
            <a:r>
              <a:rPr lang="en-US" b="1" i="0" dirty="0">
                <a:solidFill>
                  <a:srgbClr val="A840A8"/>
                </a:solidFill>
                <a:effectLst/>
                <a:latin typeface="Helvetica Neue"/>
              </a:rPr>
              <a:t>Ravindra Jadeja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based on his Average Runs &amp; Strike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433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0AEC9-6275-1AC0-1D4A-367779293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034"/>
            <a:ext cx="8191100" cy="5451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ABE4BE-8F8D-6C6B-620C-E29B899561A0}"/>
              </a:ext>
            </a:extLst>
          </p:cNvPr>
          <p:cNvSpPr txBox="1"/>
          <p:nvPr/>
        </p:nvSpPr>
        <p:spPr>
          <a:xfrm>
            <a:off x="8431731" y="1568918"/>
            <a:ext cx="35420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Observation: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r>
              <a:rPr lang="en-US" i="1" dirty="0">
                <a:solidFill>
                  <a:srgbClr val="000000"/>
                </a:solidFill>
                <a:effectLst/>
                <a:latin typeface="Helvetica Neue"/>
              </a:rPr>
              <a:t>By observing above plot </a:t>
            </a:r>
            <a:r>
              <a:rPr lang="en-US" b="1" dirty="0" err="1">
                <a:solidFill>
                  <a:srgbClr val="A840A8"/>
                </a:solidFill>
                <a:effectLst/>
                <a:latin typeface="Helvetica Neue"/>
              </a:rPr>
              <a:t>Ishant</a:t>
            </a:r>
            <a:r>
              <a:rPr lang="en-US" b="1" dirty="0">
                <a:solidFill>
                  <a:srgbClr val="A840A8"/>
                </a:solidFill>
                <a:effectLst/>
                <a:latin typeface="Helvetica Neue"/>
              </a:rPr>
              <a:t> Sharma </a:t>
            </a:r>
            <a:r>
              <a:rPr lang="en-US" i="1" dirty="0">
                <a:solidFill>
                  <a:srgbClr val="000000"/>
                </a:solidFill>
                <a:effectLst/>
                <a:latin typeface="Helvetica Neue"/>
              </a:rPr>
              <a:t>is having maximum Wickets and we are going to pick top 6 players so we are roping</a:t>
            </a:r>
          </a:p>
          <a:p>
            <a:endParaRPr lang="en-US" b="1" i="1" dirty="0">
              <a:solidFill>
                <a:srgbClr val="A840A8"/>
              </a:solidFill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i="1" dirty="0" err="1">
                <a:solidFill>
                  <a:srgbClr val="A840A8"/>
                </a:solidFill>
                <a:effectLst/>
                <a:latin typeface="Helvetica Neue"/>
              </a:rPr>
              <a:t>Axar</a:t>
            </a:r>
            <a:r>
              <a:rPr lang="en-US" b="1" i="1" dirty="0">
                <a:solidFill>
                  <a:srgbClr val="A840A8"/>
                </a:solidFill>
                <a:effectLst/>
                <a:latin typeface="Helvetica Neue"/>
              </a:rPr>
              <a:t> Patel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i="1" dirty="0">
                <a:solidFill>
                  <a:srgbClr val="A840A8"/>
                </a:solidFill>
                <a:effectLst/>
                <a:latin typeface="Helvetica Neue"/>
              </a:rPr>
              <a:t>Mohammed Siraj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i="1" dirty="0">
                <a:solidFill>
                  <a:srgbClr val="A840A8"/>
                </a:solidFill>
                <a:effectLst/>
                <a:latin typeface="Helvetica Neue"/>
              </a:rPr>
              <a:t>Ravichandran Ashwin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i="1" dirty="0">
                <a:solidFill>
                  <a:srgbClr val="A840A8"/>
                </a:solidFill>
                <a:effectLst/>
                <a:latin typeface="Helvetica Neue"/>
              </a:rPr>
              <a:t>Umesh Yadav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i="1" dirty="0" err="1">
                <a:solidFill>
                  <a:srgbClr val="A840A8"/>
                </a:solidFill>
                <a:effectLst/>
                <a:latin typeface="Helvetica Neue"/>
              </a:rPr>
              <a:t>Shardul</a:t>
            </a:r>
            <a:r>
              <a:rPr lang="en-US" b="1" i="1" dirty="0">
                <a:solidFill>
                  <a:srgbClr val="A840A8"/>
                </a:solidFill>
                <a:effectLst/>
                <a:latin typeface="Helvetica Neue"/>
              </a:rPr>
              <a:t> Thakur 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i="1" dirty="0">
              <a:solidFill>
                <a:srgbClr val="000000"/>
              </a:solidFill>
              <a:latin typeface="Helvetica Neue"/>
            </a:endParaRPr>
          </a:p>
          <a:p>
            <a:r>
              <a:rPr lang="en-US" i="1" dirty="0">
                <a:solidFill>
                  <a:srgbClr val="000000"/>
                </a:solidFill>
                <a:effectLst/>
                <a:latin typeface="Helvetica Neue"/>
              </a:rPr>
              <a:t>into the </a:t>
            </a:r>
            <a:r>
              <a:rPr lang="en-US" i="1" dirty="0" err="1">
                <a:solidFill>
                  <a:srgbClr val="000000"/>
                </a:solidFill>
                <a:effectLst/>
                <a:latin typeface="Helvetica Neue"/>
              </a:rPr>
              <a:t>pannel</a:t>
            </a:r>
            <a:r>
              <a:rPr lang="en-US" i="1" dirty="0">
                <a:solidFill>
                  <a:srgbClr val="000000"/>
                </a:solidFill>
                <a:effectLst/>
                <a:latin typeface="Helvetica Neue"/>
              </a:rPr>
              <a:t> based on their total Wickets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250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48801-A504-654E-0C5D-62B62B3E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86" y="472878"/>
            <a:ext cx="8594809" cy="5313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AB29CC-6A4F-6C8B-39FC-AABF45F87255}"/>
              </a:ext>
            </a:extLst>
          </p:cNvPr>
          <p:cNvSpPr txBox="1"/>
          <p:nvPr/>
        </p:nvSpPr>
        <p:spPr>
          <a:xfrm>
            <a:off x="741146" y="6015790"/>
            <a:ext cx="1116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We are selecting </a:t>
            </a:r>
            <a:r>
              <a:rPr lang="en-US" b="1" i="0" dirty="0" err="1">
                <a:solidFill>
                  <a:srgbClr val="A840A8"/>
                </a:solidFill>
                <a:effectLst/>
                <a:latin typeface="Helvetica Neue"/>
              </a:rPr>
              <a:t>Axar</a:t>
            </a:r>
            <a:r>
              <a:rPr lang="en-US" b="1" i="0" dirty="0">
                <a:solidFill>
                  <a:srgbClr val="A840A8"/>
                </a:solidFill>
                <a:effectLst/>
                <a:latin typeface="Helvetica Neue"/>
              </a:rPr>
              <a:t> Patel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, </a:t>
            </a:r>
            <a:r>
              <a:rPr lang="en-US" b="1" i="0" dirty="0">
                <a:solidFill>
                  <a:srgbClr val="A840A8"/>
                </a:solidFill>
                <a:effectLst/>
                <a:latin typeface="Helvetica Neue"/>
              </a:rPr>
              <a:t>Ravichandran Ashwin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and </a:t>
            </a:r>
            <a:r>
              <a:rPr lang="en-US" b="1" i="0" dirty="0" err="1">
                <a:solidFill>
                  <a:srgbClr val="A840A8"/>
                </a:solidFill>
                <a:effectLst/>
                <a:latin typeface="Helvetica Neue"/>
              </a:rPr>
              <a:t>Ishant</a:t>
            </a:r>
            <a:r>
              <a:rPr lang="en-US" b="1" i="0" dirty="0">
                <a:solidFill>
                  <a:srgbClr val="A840A8"/>
                </a:solidFill>
                <a:effectLst/>
                <a:latin typeface="Helvetica Neue"/>
              </a:rPr>
              <a:t> Sharma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based on their Total wickets &amp; ECONOMY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162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23A2D-B8BE-9E1D-0915-D078A6E27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584" y="106593"/>
            <a:ext cx="5956279" cy="60728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624F6E-BCF6-9C67-6F0B-BE055FA9AE94}"/>
              </a:ext>
            </a:extLst>
          </p:cNvPr>
          <p:cNvSpPr txBox="1"/>
          <p:nvPr/>
        </p:nvSpPr>
        <p:spPr>
          <a:xfrm>
            <a:off x="1557688" y="6179419"/>
            <a:ext cx="907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We are selecting </a:t>
            </a:r>
            <a:r>
              <a:rPr lang="en-US" b="1" i="0" dirty="0">
                <a:solidFill>
                  <a:srgbClr val="A840A8"/>
                </a:solidFill>
                <a:effectLst/>
                <a:latin typeface="Helvetica Neue"/>
              </a:rPr>
              <a:t>Mohammed Siraj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considering his Average ECON and Wickets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6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B0F51-FB22-4EE5-570C-22DC3775CF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0159" y="447573"/>
            <a:ext cx="8556859" cy="557078"/>
          </a:xfrm>
          <a:gradFill>
            <a:gsLst>
              <a:gs pos="0">
                <a:scrgbClr r="0" g="0" b="0"/>
              </a:gs>
              <a:gs pos="100000">
                <a:schemeClr val="tx2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TEST PLAYING Ⅺ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7C97766-CAA1-C97D-DE68-50D9BE4508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8087188"/>
              </p:ext>
            </p:extLst>
          </p:nvPr>
        </p:nvGraphicFramePr>
        <p:xfrm>
          <a:off x="3599847" y="1192127"/>
          <a:ext cx="5207268" cy="4987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419891E-CE6E-9257-CAD4-326ED4FCB1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010" y="1714028"/>
            <a:ext cx="5109846" cy="5071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A12CAA-9674-FE07-6629-7617AE4F4E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143998" y="1714028"/>
            <a:ext cx="4917992" cy="50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72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239B-8291-9B90-558E-02EBBB7C32FC}"/>
              </a:ext>
            </a:extLst>
          </p:cNvPr>
          <p:cNvSpPr txBox="1">
            <a:spLocks/>
          </p:cNvSpPr>
          <p:nvPr/>
        </p:nvSpPr>
        <p:spPr bwMode="gray">
          <a:xfrm>
            <a:off x="1213951" y="516252"/>
            <a:ext cx="2944163" cy="58103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</a:rPr>
              <a:t>RED BALL TEAM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B60BC4-62CC-FEA0-F1D9-09DF91A7BE1F}"/>
              </a:ext>
            </a:extLst>
          </p:cNvPr>
          <p:cNvSpPr/>
          <p:nvPr/>
        </p:nvSpPr>
        <p:spPr>
          <a:xfrm>
            <a:off x="10270156" y="0"/>
            <a:ext cx="962526" cy="11839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CD4DAC-847A-91BF-E95E-8ED143A45041}"/>
              </a:ext>
            </a:extLst>
          </p:cNvPr>
          <p:cNvSpPr txBox="1">
            <a:spLocks/>
          </p:cNvSpPr>
          <p:nvPr/>
        </p:nvSpPr>
        <p:spPr bwMode="gray">
          <a:xfrm>
            <a:off x="7427495" y="486074"/>
            <a:ext cx="3092918" cy="6112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/>
              <a:t>WHITE BALL TEAM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3C6517-2693-6D94-D09F-93E215AE6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63" y="430451"/>
            <a:ext cx="954760" cy="869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218228-104C-3CDD-28E8-1EE22C49D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765" y="442534"/>
            <a:ext cx="725370" cy="728465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10138CF7-F947-F9DE-4CDF-0527D09C55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02842"/>
              </p:ext>
            </p:extLst>
          </p:nvPr>
        </p:nvGraphicFramePr>
        <p:xfrm>
          <a:off x="-1" y="1300238"/>
          <a:ext cx="6631807" cy="5235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CB90ED9-3820-516D-BCFF-DC4E60ED1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5841398"/>
              </p:ext>
            </p:extLst>
          </p:nvPr>
        </p:nvGraphicFramePr>
        <p:xfrm>
          <a:off x="6134500" y="1313146"/>
          <a:ext cx="6349465" cy="5235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019743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/>
        </p:nvSpPr>
        <p:spPr>
          <a:xfrm>
            <a:off x="6240379" y="3429000"/>
            <a:ext cx="4588042" cy="2142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US" sz="6000" b="1" i="0" u="none" strike="noStrike" cap="none" dirty="0">
                <a:solidFill>
                  <a:srgbClr val="00AE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6000" b="1" i="0" u="none" strike="noStrike" cap="none" dirty="0">
              <a:solidFill>
                <a:srgbClr val="00AEE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F2B0B-94CE-B228-8783-29970E96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00" y="501406"/>
            <a:ext cx="6030600" cy="58551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752599-1524-95FE-39D5-E59FC2B3A2B2}"/>
              </a:ext>
            </a:extLst>
          </p:cNvPr>
          <p:cNvSpPr/>
          <p:nvPr/>
        </p:nvSpPr>
        <p:spPr>
          <a:xfrm>
            <a:off x="10327907" y="0"/>
            <a:ext cx="1001028" cy="1203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527446-FDCA-9AD7-36DC-1D9A61A0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2" y="992919"/>
            <a:ext cx="8761413" cy="706964"/>
          </a:xfrm>
        </p:spPr>
        <p:txBody>
          <a:bodyPr/>
          <a:lstStyle/>
          <a:p>
            <a:pPr algn="ctr"/>
            <a:r>
              <a:rPr lang="en-US" b="1" dirty="0"/>
              <a:t>INRTODUCTION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FFCB8-CE0C-6A1C-7205-EEB8447B2B41}"/>
              </a:ext>
            </a:extLst>
          </p:cNvPr>
          <p:cNvSpPr txBox="1"/>
          <p:nvPr/>
        </p:nvSpPr>
        <p:spPr>
          <a:xfrm>
            <a:off x="1913020" y="2569946"/>
            <a:ext cx="83659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chemeClr val="accent1">
                    <a:lumMod val="50000"/>
                  </a:schemeClr>
                </a:solidFill>
                <a:effectLst/>
                <a:latin typeface="Bahnschrift SemiBold SemiConden" panose="020B0502040204020203" pitchFamily="34" charset="0"/>
              </a:rPr>
              <a:t>When we look in to the teams which are playing Test ,ODI &amp; T20 formats we can observe frequently occurring players in each formats.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1">
                  <a:lumMod val="50000"/>
                </a:schemeClr>
              </a:solidFill>
              <a:latin typeface="Bahnschrift SemiBold SemiConden" panose="020B0502040204020203" pitchFamily="34" charset="0"/>
            </a:endParaRP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chemeClr val="accent1">
                    <a:lumMod val="50000"/>
                  </a:schemeClr>
                </a:solidFill>
                <a:effectLst/>
                <a:latin typeface="Bahnschrift SemiBold SemiConden" panose="020B0502040204020203" pitchFamily="34" charset="0"/>
              </a:rPr>
              <a:t>Most of the players are playing 3-formats of crickets, as we know each format of cricket requires different kinds of skillset. 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1">
                  <a:lumMod val="50000"/>
                </a:schemeClr>
              </a:solidFill>
              <a:latin typeface="Bahnschrift SemiBold SemiConden" panose="020B0502040204020203" pitchFamily="34" charset="0"/>
            </a:endParaRP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chemeClr val="accent1">
                    <a:lumMod val="50000"/>
                  </a:schemeClr>
                </a:solidFill>
                <a:effectLst/>
                <a:latin typeface="Bahnschrift SemiBold SemiConden" panose="020B0502040204020203" pitchFamily="34" charset="0"/>
              </a:rPr>
              <a:t>We are going to form teams with respect to the required format skills.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4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FB8FA-CDF0-E54F-595F-C9F94148F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2" y="1214300"/>
            <a:ext cx="8761413" cy="706964"/>
          </a:xfrm>
        </p:spPr>
        <p:txBody>
          <a:bodyPr/>
          <a:lstStyle/>
          <a:p>
            <a:pPr algn="ctr"/>
            <a:r>
              <a:rPr lang="en-US" b="1" dirty="0"/>
              <a:t>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F280C-E9C1-26F1-6A10-C4F30B548E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27007" y="2995864"/>
            <a:ext cx="61379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Bahnschrift SemiBold SemiConden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Based on player skills , we are going to build two equally efficient teams in two formats(Test , ODI) of cricket accordingly.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720D8-D145-EAA0-0970-6CE4486FE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91" y="2222178"/>
            <a:ext cx="3031958" cy="303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83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CEE94B-947C-2F9B-9762-D948D3122481}"/>
              </a:ext>
            </a:extLst>
          </p:cNvPr>
          <p:cNvSpPr txBox="1"/>
          <p:nvPr/>
        </p:nvSpPr>
        <p:spPr>
          <a:xfrm>
            <a:off x="4373077" y="1756657"/>
            <a:ext cx="3445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</a:t>
            </a:r>
            <a:endParaRPr lang="en-US" sz="2400" b="1" dirty="0">
              <a:solidFill>
                <a:srgbClr val="92D05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FAD565-B923-A9BF-7BD1-174FC98C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1049693"/>
            <a:ext cx="8761413" cy="706964"/>
          </a:xfrm>
        </p:spPr>
        <p:txBody>
          <a:bodyPr/>
          <a:lstStyle/>
          <a:p>
            <a:pPr algn="ctr"/>
            <a:r>
              <a:rPr lang="en-US" sz="3200" b="1" dirty="0"/>
              <a:t>USE CASE DOMAIN</a:t>
            </a:r>
            <a:br>
              <a:rPr lang="en-US" b="1" dirty="0"/>
            </a:br>
            <a:r>
              <a:rPr lang="en-US" sz="2400" b="1" dirty="0"/>
              <a:t>(ESPNCRICINFO)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D55FDC5-FD39-5DAD-472B-18D33934F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17443" b="17628"/>
          <a:stretch/>
        </p:blipFill>
        <p:spPr>
          <a:xfrm>
            <a:off x="1615439" y="1463040"/>
            <a:ext cx="8961120" cy="5384518"/>
          </a:xfrm>
        </p:spPr>
      </p:pic>
    </p:spTree>
    <p:extLst>
      <p:ext uri="{BB962C8B-B14F-4D97-AF65-F5344CB8AC3E}">
        <p14:creationId xmlns:p14="http://schemas.microsoft.com/office/powerpoint/2010/main" val="2550096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4CAE-7B0C-D40C-B571-56925E3C3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1002544"/>
            <a:ext cx="8761413" cy="706964"/>
          </a:xfrm>
        </p:spPr>
        <p:txBody>
          <a:bodyPr/>
          <a:lstStyle/>
          <a:p>
            <a:pPr algn="ctr"/>
            <a:r>
              <a:rPr lang="en-US" b="1" dirty="0"/>
              <a:t>WEB SCRAPING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2AE26-80C1-5037-B2CC-2D92C8A5B0E4}"/>
              </a:ext>
            </a:extLst>
          </p:cNvPr>
          <p:cNvSpPr txBox="1"/>
          <p:nvPr/>
        </p:nvSpPr>
        <p:spPr>
          <a:xfrm>
            <a:off x="1193531" y="3429000"/>
            <a:ext cx="4408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hnschrift SemiBold SemiConden" panose="020B0502040204020203" pitchFamily="34" charset="0"/>
              </a:rPr>
              <a:t>Requests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hnschrift SemiBold SemiConden" panose="020B0502040204020203" pitchFamily="34" charset="0"/>
              </a:rPr>
              <a:t>Regular Expression(RE)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Bahnschrift SemiBold SemiConden" panose="020B0502040204020203" pitchFamily="34" charset="0"/>
              </a:rPr>
              <a:t>BeautifulSoup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Bahnschrift SemiBold SemiConden" panose="020B0502040204020203" pitchFamily="34" charset="0"/>
            </a:endParaRP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1">
                  <a:lumMod val="5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7610B-FE29-8311-539A-90B081DCAC1C}"/>
              </a:ext>
            </a:extLst>
          </p:cNvPr>
          <p:cNvSpPr txBox="1"/>
          <p:nvPr/>
        </p:nvSpPr>
        <p:spPr>
          <a:xfrm>
            <a:off x="1193531" y="2517314"/>
            <a:ext cx="3628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265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Libraries used</a:t>
            </a:r>
            <a:r>
              <a:rPr lang="en-US" sz="2800" b="1" dirty="0">
                <a:solidFill>
                  <a:srgbClr val="412652"/>
                </a:solidFill>
                <a:latin typeface="Bahnschrift SemiBold SemiConden" panose="020B0502040204020203" pitchFamily="34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8DB23-A63C-63B4-88C7-898CD0D016CB}"/>
              </a:ext>
            </a:extLst>
          </p:cNvPr>
          <p:cNvSpPr txBox="1"/>
          <p:nvPr/>
        </p:nvSpPr>
        <p:spPr>
          <a:xfrm>
            <a:off x="6670305" y="3200888"/>
            <a:ext cx="491530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Find URL that you want to scrape.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Inspect the Page.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Identify the data you want to extract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Creating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DataFrames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 with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extracted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 data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30B04-377B-EE96-5151-D66AA63C2761}"/>
              </a:ext>
            </a:extLst>
          </p:cNvPr>
          <p:cNvSpPr txBox="1"/>
          <p:nvPr/>
        </p:nvSpPr>
        <p:spPr>
          <a:xfrm>
            <a:off x="7762381" y="2517314"/>
            <a:ext cx="370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265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Steps:</a:t>
            </a:r>
            <a:endParaRPr lang="en-US" sz="2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A834C5-8913-63B5-EE40-87828318C51F}"/>
              </a:ext>
            </a:extLst>
          </p:cNvPr>
          <p:cNvCxnSpPr>
            <a:cxnSpLocks/>
          </p:cNvCxnSpPr>
          <p:nvPr/>
        </p:nvCxnSpPr>
        <p:spPr>
          <a:xfrm flipV="1">
            <a:off x="5890659" y="2517314"/>
            <a:ext cx="0" cy="3536975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1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717056-621C-BA0E-F36C-3958EEF33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2" y="5080450"/>
            <a:ext cx="11966935" cy="896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289A63-E1B5-A442-4534-0DE2D09E21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6113" b="26113"/>
          <a:stretch/>
        </p:blipFill>
        <p:spPr>
          <a:xfrm>
            <a:off x="632915" y="2259227"/>
            <a:ext cx="11311175" cy="1911240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CF35A93-70C5-AA31-F2D4-E453EE55B046}"/>
              </a:ext>
            </a:extLst>
          </p:cNvPr>
          <p:cNvCxnSpPr>
            <a:cxnSpLocks/>
          </p:cNvCxnSpPr>
          <p:nvPr/>
        </p:nvCxnSpPr>
        <p:spPr>
          <a:xfrm rot="5400000">
            <a:off x="1790299" y="3224464"/>
            <a:ext cx="2175311" cy="1771048"/>
          </a:xfrm>
          <a:prstGeom prst="bentConnector3">
            <a:avLst>
              <a:gd name="adj1" fmla="val 50000"/>
            </a:avLst>
          </a:prstGeom>
          <a:ln w="57150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itle 41">
            <a:extLst>
              <a:ext uri="{FF2B5EF4-FFF2-40B4-BE49-F238E27FC236}">
                <a16:creationId xmlns:a16="http://schemas.microsoft.com/office/drawing/2014/main" id="{CD4F7B9F-9197-0AFA-34C6-7258FE80F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1" y="1020398"/>
            <a:ext cx="8761413" cy="706964"/>
          </a:xfrm>
        </p:spPr>
        <p:txBody>
          <a:bodyPr/>
          <a:lstStyle/>
          <a:p>
            <a:r>
              <a:rPr lang="en-US" b="1" dirty="0"/>
              <a:t>Iterating through 2019-2023 URL</a:t>
            </a:r>
            <a:endParaRPr lang="en-US" dirty="0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593E14A-67CC-EF15-9D2A-82400D21344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5773" y="3217558"/>
            <a:ext cx="2215407" cy="2043020"/>
          </a:xfrm>
          <a:prstGeom prst="bentConnector3">
            <a:avLst>
              <a:gd name="adj1" fmla="val 50000"/>
            </a:avLst>
          </a:prstGeom>
          <a:ln w="57150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861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9EF01-AFAE-34E1-8387-777365FFF4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1006" y="211755"/>
            <a:ext cx="10173903" cy="875899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Using Regex to get all links for Scorecards and iterating through all scorecards 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0D55A-955B-536C-58A2-46BCD613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601" y="3993212"/>
            <a:ext cx="6185274" cy="701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F60F48-7D51-4701-F982-555FFC75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55" y="1159846"/>
            <a:ext cx="10197991" cy="2143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0D92D8-BAB1-81D4-313F-121A11B83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22" y="5639647"/>
            <a:ext cx="5490478" cy="757644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B7DC441-EBE9-C21B-575D-98D81690C415}"/>
              </a:ext>
            </a:extLst>
          </p:cNvPr>
          <p:cNvCxnSpPr/>
          <p:nvPr/>
        </p:nvCxnSpPr>
        <p:spPr>
          <a:xfrm rot="5400000">
            <a:off x="6032468" y="2440974"/>
            <a:ext cx="1615772" cy="1488707"/>
          </a:xfrm>
          <a:prstGeom prst="curvedConnector3">
            <a:avLst>
              <a:gd name="adj1" fmla="val 34511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02964BC-44CD-2152-8BAC-D01D8E607A62}"/>
              </a:ext>
            </a:extLst>
          </p:cNvPr>
          <p:cNvCxnSpPr>
            <a:cxnSpLocks/>
            <a:endCxn id="4" idx="3"/>
          </p:cNvCxnSpPr>
          <p:nvPr/>
        </p:nvCxnSpPr>
        <p:spPr>
          <a:xfrm rot="5400000" flipH="1" flipV="1">
            <a:off x="7302681" y="4625843"/>
            <a:ext cx="1537220" cy="973167"/>
          </a:xfrm>
          <a:prstGeom prst="curvedConnector4">
            <a:avLst>
              <a:gd name="adj1" fmla="val 38596"/>
              <a:gd name="adj2" fmla="val 12349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55CAC3E-F38B-8D6D-7B1E-DDBD86729752}"/>
              </a:ext>
            </a:extLst>
          </p:cNvPr>
          <p:cNvSpPr txBox="1"/>
          <p:nvPr/>
        </p:nvSpPr>
        <p:spPr>
          <a:xfrm>
            <a:off x="7045693" y="5787636"/>
            <a:ext cx="250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(link tail)</a:t>
            </a:r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DDF51-0FB9-C26E-000C-FB71265B3303}"/>
              </a:ext>
            </a:extLst>
          </p:cNvPr>
          <p:cNvSpPr txBox="1"/>
          <p:nvPr/>
        </p:nvSpPr>
        <p:spPr>
          <a:xfrm>
            <a:off x="6575070" y="5756858"/>
            <a:ext cx="635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95854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F8239F-3892-28F1-879E-6C6DAC74D60F}"/>
              </a:ext>
            </a:extLst>
          </p:cNvPr>
          <p:cNvSpPr txBox="1"/>
          <p:nvPr/>
        </p:nvSpPr>
        <p:spPr>
          <a:xfrm>
            <a:off x="2827421" y="336600"/>
            <a:ext cx="632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COLLECTED DATAFRAMES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9AE2A-98F5-2575-90B8-D0DBC368E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2" r="8154"/>
          <a:stretch/>
        </p:blipFill>
        <p:spPr>
          <a:xfrm>
            <a:off x="247850" y="2419708"/>
            <a:ext cx="4940162" cy="3339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85EBF9-5C0F-75E8-0527-A86A3A494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7" r="7879" b="3471"/>
          <a:stretch/>
        </p:blipFill>
        <p:spPr>
          <a:xfrm>
            <a:off x="6724284" y="2230188"/>
            <a:ext cx="5219866" cy="30986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1AE9B2-98E0-F968-3521-0B44BAC1597F}"/>
              </a:ext>
            </a:extLst>
          </p:cNvPr>
          <p:cNvSpPr txBox="1"/>
          <p:nvPr/>
        </p:nvSpPr>
        <p:spPr>
          <a:xfrm>
            <a:off x="-335280" y="1529168"/>
            <a:ext cx="632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ODI BATTING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AA48ED-9117-FB88-ED62-3F03BA476881}"/>
              </a:ext>
            </a:extLst>
          </p:cNvPr>
          <p:cNvSpPr txBox="1"/>
          <p:nvPr/>
        </p:nvSpPr>
        <p:spPr>
          <a:xfrm>
            <a:off x="6201880" y="1506150"/>
            <a:ext cx="632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ODI BOWLING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14B993-1B9B-E1E7-C72C-4F8760B4E4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435"/>
          <a:stretch/>
        </p:blipFill>
        <p:spPr>
          <a:xfrm>
            <a:off x="3517996" y="921375"/>
            <a:ext cx="3735161" cy="593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311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994</TotalTime>
  <Words>807</Words>
  <Application>Microsoft Office PowerPoint</Application>
  <PresentationFormat>Widescreen</PresentationFormat>
  <Paragraphs>164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Helvetica Neue</vt:lpstr>
      <vt:lpstr>Bahnschrift SemiBold SemiConden</vt:lpstr>
      <vt:lpstr>Libre Baskerville</vt:lpstr>
      <vt:lpstr>Wingdings 3</vt:lpstr>
      <vt:lpstr>Calibri</vt:lpstr>
      <vt:lpstr>Segoe UI Black</vt:lpstr>
      <vt:lpstr>Arial</vt:lpstr>
      <vt:lpstr>Century Gothic</vt:lpstr>
      <vt:lpstr>Berlin Sans FB Demi</vt:lpstr>
      <vt:lpstr>Wingdings</vt:lpstr>
      <vt:lpstr>Ion Boardroom</vt:lpstr>
      <vt:lpstr>PowerPoint Presentation</vt:lpstr>
      <vt:lpstr>CONTENTS</vt:lpstr>
      <vt:lpstr>INRTODUCTION</vt:lpstr>
      <vt:lpstr>PROBLEM STATEMENT</vt:lpstr>
      <vt:lpstr>USE CASE DOMAIN (ESPNCRICINFO) </vt:lpstr>
      <vt:lpstr>WEB SCRAPING</vt:lpstr>
      <vt:lpstr>Iterating through 2019-2023 URL</vt:lpstr>
      <vt:lpstr>Using Regex to get all links for Scorecards and iterating through all scorecards </vt:lpstr>
      <vt:lpstr>PowerPoint Presentation</vt:lpstr>
      <vt:lpstr>PowerPoint Presentation</vt:lpstr>
      <vt:lpstr>DATA CLEANING</vt:lpstr>
      <vt:lpstr>PowerPoint Presentation</vt:lpstr>
      <vt:lpstr>EDA(Exploratory Data Analysis) ODI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ODI PLAYING Ⅺ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PLAYING Ⅺ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 VENKATA NARASIMHA</dc:creator>
  <cp:lastModifiedBy>Venkatesh</cp:lastModifiedBy>
  <cp:revision>4</cp:revision>
  <dcterms:created xsi:type="dcterms:W3CDTF">2021-02-16T05:19:01Z</dcterms:created>
  <dcterms:modified xsi:type="dcterms:W3CDTF">2023-02-07T21:46:18Z</dcterms:modified>
</cp:coreProperties>
</file>